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56" r:id="rId20"/>
    <p:sldId id="257" r:id="rId21"/>
    <p:sldId id="264" r:id="rId22"/>
    <p:sldId id="262" r:id="rId23"/>
    <p:sldId id="263" r:id="rId24"/>
    <p:sldId id="261" r:id="rId25"/>
    <p:sldId id="260"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p:cViewPr varScale="1">
        <p:scale>
          <a:sx n="50" d="100"/>
          <a:sy n="50" d="100"/>
        </p:scale>
        <p:origin x="-1253"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527CB-54F4-4702-BD89-A013FB87B074}"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MX"/>
        </a:p>
      </dgm:t>
    </dgm:pt>
    <dgm:pt modelId="{A2B1FC62-5A3A-40C4-875A-633AF13D4283}">
      <dgm:prSet phldrT="[Texto]"/>
      <dgm:spPr/>
      <dgm:t>
        <a:bodyPr/>
        <a:lstStyle/>
        <a:p>
          <a:r>
            <a:rPr lang="es-MX" b="1" dirty="0" smtClean="0">
              <a:latin typeface="Comic Sans MS" panose="030F0702030302020204" pitchFamily="66" charset="0"/>
            </a:rPr>
            <a:t>Estrategia POE.</a:t>
          </a:r>
          <a:endParaRPr lang="es-MX" dirty="0"/>
        </a:p>
      </dgm:t>
    </dgm:pt>
    <dgm:pt modelId="{07A46C69-9F74-4BD9-9E8C-F57763EC131C}" type="parTrans" cxnId="{2E6482FC-3CFC-4517-81BA-99AE1DB397B8}">
      <dgm:prSet/>
      <dgm:spPr/>
      <dgm:t>
        <a:bodyPr/>
        <a:lstStyle/>
        <a:p>
          <a:endParaRPr lang="es-MX"/>
        </a:p>
      </dgm:t>
    </dgm:pt>
    <dgm:pt modelId="{1AFBBECA-4404-4972-B871-32A5EE0781C8}" type="sibTrans" cxnId="{2E6482FC-3CFC-4517-81BA-99AE1DB397B8}">
      <dgm:prSet/>
      <dgm:spPr/>
      <dgm:t>
        <a:bodyPr/>
        <a:lstStyle/>
        <a:p>
          <a:endParaRPr lang="es-MX"/>
        </a:p>
      </dgm:t>
    </dgm:pt>
    <dgm:pt modelId="{54626274-2C8A-4073-ADAD-A203D47C5FAD}">
      <dgm:prSet phldrT="[Texto]"/>
      <dgm:spPr/>
      <dgm:t>
        <a:bodyPr/>
        <a:lstStyle/>
        <a:p>
          <a:r>
            <a:rPr lang="es-MX" dirty="0" smtClean="0"/>
            <a:t>Es una estrategia de enseñanza.</a:t>
          </a:r>
          <a:endParaRPr lang="es-MX" dirty="0"/>
        </a:p>
      </dgm:t>
    </dgm:pt>
    <dgm:pt modelId="{0E2208D2-53D8-4676-819D-38498022B56A}" type="parTrans" cxnId="{31E6984D-6872-42DB-9533-201B458AE28A}">
      <dgm:prSet/>
      <dgm:spPr/>
      <dgm:t>
        <a:bodyPr/>
        <a:lstStyle/>
        <a:p>
          <a:endParaRPr lang="es-MX"/>
        </a:p>
      </dgm:t>
    </dgm:pt>
    <dgm:pt modelId="{AADCD981-BE52-4F3C-BC9A-6C709A026B46}" type="sibTrans" cxnId="{31E6984D-6872-42DB-9533-201B458AE28A}">
      <dgm:prSet/>
      <dgm:spPr/>
      <dgm:t>
        <a:bodyPr/>
        <a:lstStyle/>
        <a:p>
          <a:endParaRPr lang="es-MX"/>
        </a:p>
      </dgm:t>
    </dgm:pt>
    <dgm:pt modelId="{B253B23F-569B-49E0-A226-8F5B6E3BDBE6}">
      <dgm:prSet phldrT="[Texto]"/>
      <dgm:spPr/>
      <dgm:t>
        <a:bodyPr/>
        <a:lstStyle/>
        <a:p>
          <a:r>
            <a:rPr lang="es-MX" dirty="0" smtClean="0"/>
            <a:t>Predecir lo que creen que va a pasar.</a:t>
          </a:r>
          <a:endParaRPr lang="es-MX" dirty="0"/>
        </a:p>
      </dgm:t>
    </dgm:pt>
    <dgm:pt modelId="{C861975A-37D5-44B0-9465-9FD140E9E2F6}" type="parTrans" cxnId="{01BFEC0E-698B-47CA-8A7B-315F159EA0E3}">
      <dgm:prSet/>
      <dgm:spPr/>
      <dgm:t>
        <a:bodyPr/>
        <a:lstStyle/>
        <a:p>
          <a:endParaRPr lang="es-MX"/>
        </a:p>
      </dgm:t>
    </dgm:pt>
    <dgm:pt modelId="{C09F32FC-A741-46EC-AC56-B378BF184486}" type="sibTrans" cxnId="{01BFEC0E-698B-47CA-8A7B-315F159EA0E3}">
      <dgm:prSet/>
      <dgm:spPr/>
      <dgm:t>
        <a:bodyPr/>
        <a:lstStyle/>
        <a:p>
          <a:endParaRPr lang="es-MX"/>
        </a:p>
      </dgm:t>
    </dgm:pt>
    <dgm:pt modelId="{6B4E8175-15D5-400D-97E0-1BD52A3E7243}">
      <dgm:prSet phldrT="[Texto]"/>
      <dgm:spPr/>
      <dgm:t>
        <a:bodyPr/>
        <a:lstStyle/>
        <a:p>
          <a:r>
            <a:rPr lang="es-MX" dirty="0" smtClean="0"/>
            <a:t>Observar lo que sucede y registrar observaciones.</a:t>
          </a:r>
          <a:endParaRPr lang="es-MX" dirty="0"/>
        </a:p>
      </dgm:t>
    </dgm:pt>
    <dgm:pt modelId="{4BFC27AB-5B19-4A1E-BAC3-49B1ED687E19}" type="parTrans" cxnId="{30AB5309-62AF-4C90-8699-69C384181F90}">
      <dgm:prSet/>
      <dgm:spPr/>
      <dgm:t>
        <a:bodyPr/>
        <a:lstStyle/>
        <a:p>
          <a:endParaRPr lang="es-MX"/>
        </a:p>
      </dgm:t>
    </dgm:pt>
    <dgm:pt modelId="{CD8411B7-B52F-45CE-8E57-D9BAB4C879BD}" type="sibTrans" cxnId="{30AB5309-62AF-4C90-8699-69C384181F90}">
      <dgm:prSet/>
      <dgm:spPr/>
      <dgm:t>
        <a:bodyPr/>
        <a:lstStyle/>
        <a:p>
          <a:endParaRPr lang="es-MX"/>
        </a:p>
      </dgm:t>
    </dgm:pt>
    <dgm:pt modelId="{17795BA6-4500-435E-B4B1-D60B030AC9CF}">
      <dgm:prSet phldrT="[Texto]"/>
      <dgm:spPr/>
      <dgm:t>
        <a:bodyPr/>
        <a:lstStyle/>
        <a:p>
          <a:r>
            <a:rPr lang="es-MX" dirty="0" smtClean="0"/>
            <a:t>Permite conocer que tanto comprenden los alumnos.</a:t>
          </a:r>
          <a:endParaRPr lang="es-MX" dirty="0"/>
        </a:p>
      </dgm:t>
    </dgm:pt>
    <dgm:pt modelId="{B8EFD5E1-326A-4CDB-BCE8-5522D1B7A3FE}" type="parTrans" cxnId="{86DA67A6-7931-46DF-B77B-0AEFD10414BC}">
      <dgm:prSet/>
      <dgm:spPr/>
      <dgm:t>
        <a:bodyPr/>
        <a:lstStyle/>
        <a:p>
          <a:endParaRPr lang="es-MX"/>
        </a:p>
      </dgm:t>
    </dgm:pt>
    <dgm:pt modelId="{21AC8A91-E87F-47BA-822B-4B424DA70086}" type="sibTrans" cxnId="{86DA67A6-7931-46DF-B77B-0AEFD10414BC}">
      <dgm:prSet/>
      <dgm:spPr/>
      <dgm:t>
        <a:bodyPr/>
        <a:lstStyle/>
        <a:p>
          <a:endParaRPr lang="es-MX"/>
        </a:p>
      </dgm:t>
    </dgm:pt>
    <dgm:pt modelId="{ADC19E86-341D-4856-B299-F7F4C8C425D1}">
      <dgm:prSet phldrT="[Texto]"/>
      <dgm:spPr/>
      <dgm:t>
        <a:bodyPr/>
        <a:lstStyle/>
        <a:p>
          <a:r>
            <a:rPr lang="es-MX" dirty="0" smtClean="0"/>
            <a:t>Explicar que fue lo que observo.</a:t>
          </a:r>
          <a:endParaRPr lang="es-MX" dirty="0"/>
        </a:p>
      </dgm:t>
    </dgm:pt>
    <dgm:pt modelId="{D142FDCA-1777-44CD-B5E2-E8896364950C}" type="parTrans" cxnId="{61C5BCC7-D726-4EB9-A10A-DC30E68A7E73}">
      <dgm:prSet/>
      <dgm:spPr/>
      <dgm:t>
        <a:bodyPr/>
        <a:lstStyle/>
        <a:p>
          <a:endParaRPr lang="es-MX"/>
        </a:p>
      </dgm:t>
    </dgm:pt>
    <dgm:pt modelId="{6A3C13F2-7FD4-44EA-B3BE-B28EF40DB528}" type="sibTrans" cxnId="{61C5BCC7-D726-4EB9-A10A-DC30E68A7E73}">
      <dgm:prSet/>
      <dgm:spPr/>
      <dgm:t>
        <a:bodyPr/>
        <a:lstStyle/>
        <a:p>
          <a:endParaRPr lang="es-MX"/>
        </a:p>
      </dgm:t>
    </dgm:pt>
    <dgm:pt modelId="{9867966E-87B3-4D7A-BCF2-959BF5EA3D22}" type="pres">
      <dgm:prSet presAssocID="{157527CB-54F4-4702-BD89-A013FB87B074}" presName="Name0" presStyleCnt="0">
        <dgm:presLayoutVars>
          <dgm:chPref val="1"/>
          <dgm:dir/>
          <dgm:animOne val="branch"/>
          <dgm:animLvl val="lvl"/>
          <dgm:resizeHandles/>
        </dgm:presLayoutVars>
      </dgm:prSet>
      <dgm:spPr/>
      <dgm:t>
        <a:bodyPr/>
        <a:lstStyle/>
        <a:p>
          <a:endParaRPr lang="es-MX"/>
        </a:p>
      </dgm:t>
    </dgm:pt>
    <dgm:pt modelId="{BE311FEA-A3E8-48F8-B8A5-6BF2660068B1}" type="pres">
      <dgm:prSet presAssocID="{A2B1FC62-5A3A-40C4-875A-633AF13D4283}" presName="vertOne" presStyleCnt="0"/>
      <dgm:spPr/>
    </dgm:pt>
    <dgm:pt modelId="{AF6FE049-E561-40D8-8BF7-21C20D24A8CD}" type="pres">
      <dgm:prSet presAssocID="{A2B1FC62-5A3A-40C4-875A-633AF13D4283}" presName="txOne" presStyleLbl="node0" presStyleIdx="0" presStyleCnt="1" custLinFactNeighborY="19223">
        <dgm:presLayoutVars>
          <dgm:chPref val="3"/>
        </dgm:presLayoutVars>
      </dgm:prSet>
      <dgm:spPr/>
      <dgm:t>
        <a:bodyPr/>
        <a:lstStyle/>
        <a:p>
          <a:endParaRPr lang="es-MX"/>
        </a:p>
      </dgm:t>
    </dgm:pt>
    <dgm:pt modelId="{29CF1D17-74AF-4AD4-9AAF-A129AB85D952}" type="pres">
      <dgm:prSet presAssocID="{A2B1FC62-5A3A-40C4-875A-633AF13D4283}" presName="parTransOne" presStyleCnt="0"/>
      <dgm:spPr/>
    </dgm:pt>
    <dgm:pt modelId="{529A6072-C616-4E30-A6E5-2371508858EA}" type="pres">
      <dgm:prSet presAssocID="{A2B1FC62-5A3A-40C4-875A-633AF13D4283}" presName="horzOne" presStyleCnt="0"/>
      <dgm:spPr/>
    </dgm:pt>
    <dgm:pt modelId="{D6355BE5-E389-4EAC-9792-954C24E7F2F7}" type="pres">
      <dgm:prSet presAssocID="{54626274-2C8A-4073-ADAD-A203D47C5FAD}" presName="vertTwo" presStyleCnt="0"/>
      <dgm:spPr/>
    </dgm:pt>
    <dgm:pt modelId="{FA706ED1-DC57-4068-8309-E0F1C90A08EC}" type="pres">
      <dgm:prSet presAssocID="{54626274-2C8A-4073-ADAD-A203D47C5FAD}" presName="txTwo" presStyleLbl="node2" presStyleIdx="0" presStyleCnt="2">
        <dgm:presLayoutVars>
          <dgm:chPref val="3"/>
        </dgm:presLayoutVars>
      </dgm:prSet>
      <dgm:spPr/>
      <dgm:t>
        <a:bodyPr/>
        <a:lstStyle/>
        <a:p>
          <a:endParaRPr lang="es-MX"/>
        </a:p>
      </dgm:t>
    </dgm:pt>
    <dgm:pt modelId="{38F94804-3DDE-4CC0-9CF6-F7C42697A370}" type="pres">
      <dgm:prSet presAssocID="{54626274-2C8A-4073-ADAD-A203D47C5FAD}" presName="parTransTwo" presStyleCnt="0"/>
      <dgm:spPr/>
    </dgm:pt>
    <dgm:pt modelId="{57419103-6899-45CA-A346-5FCDA77DD8A7}" type="pres">
      <dgm:prSet presAssocID="{54626274-2C8A-4073-ADAD-A203D47C5FAD}" presName="horzTwo" presStyleCnt="0"/>
      <dgm:spPr/>
    </dgm:pt>
    <dgm:pt modelId="{324CB63A-5749-4231-AEAA-F3DB11589C23}" type="pres">
      <dgm:prSet presAssocID="{B253B23F-569B-49E0-A226-8F5B6E3BDBE6}" presName="vertThree" presStyleCnt="0"/>
      <dgm:spPr/>
    </dgm:pt>
    <dgm:pt modelId="{22939A44-229E-4E12-A487-45EE87A4BDCE}" type="pres">
      <dgm:prSet presAssocID="{B253B23F-569B-49E0-A226-8F5B6E3BDBE6}" presName="txThree" presStyleLbl="node3" presStyleIdx="0" presStyleCnt="3">
        <dgm:presLayoutVars>
          <dgm:chPref val="3"/>
        </dgm:presLayoutVars>
      </dgm:prSet>
      <dgm:spPr/>
      <dgm:t>
        <a:bodyPr/>
        <a:lstStyle/>
        <a:p>
          <a:endParaRPr lang="es-MX"/>
        </a:p>
      </dgm:t>
    </dgm:pt>
    <dgm:pt modelId="{A2A763E7-9B0F-436F-987B-2EAAFED1F1C7}" type="pres">
      <dgm:prSet presAssocID="{B253B23F-569B-49E0-A226-8F5B6E3BDBE6}" presName="horzThree" presStyleCnt="0"/>
      <dgm:spPr/>
    </dgm:pt>
    <dgm:pt modelId="{B9EE2F47-5BB4-4CDF-8922-C8D681E98863}" type="pres">
      <dgm:prSet presAssocID="{C09F32FC-A741-46EC-AC56-B378BF184486}" presName="sibSpaceThree" presStyleCnt="0"/>
      <dgm:spPr/>
    </dgm:pt>
    <dgm:pt modelId="{2885D385-0435-4A05-84AC-0C92BCDDEE79}" type="pres">
      <dgm:prSet presAssocID="{6B4E8175-15D5-400D-97E0-1BD52A3E7243}" presName="vertThree" presStyleCnt="0"/>
      <dgm:spPr/>
    </dgm:pt>
    <dgm:pt modelId="{7B0B143E-E91A-4DEE-9869-DCD67FC50938}" type="pres">
      <dgm:prSet presAssocID="{6B4E8175-15D5-400D-97E0-1BD52A3E7243}" presName="txThree" presStyleLbl="node3" presStyleIdx="1" presStyleCnt="3">
        <dgm:presLayoutVars>
          <dgm:chPref val="3"/>
        </dgm:presLayoutVars>
      </dgm:prSet>
      <dgm:spPr/>
      <dgm:t>
        <a:bodyPr/>
        <a:lstStyle/>
        <a:p>
          <a:endParaRPr lang="es-MX"/>
        </a:p>
      </dgm:t>
    </dgm:pt>
    <dgm:pt modelId="{1E58EEE0-EB51-409D-8840-8536FF7992CB}" type="pres">
      <dgm:prSet presAssocID="{6B4E8175-15D5-400D-97E0-1BD52A3E7243}" presName="horzThree" presStyleCnt="0"/>
      <dgm:spPr/>
    </dgm:pt>
    <dgm:pt modelId="{E1F88F6D-0DC6-4D62-8172-5475152CE638}" type="pres">
      <dgm:prSet presAssocID="{AADCD981-BE52-4F3C-BC9A-6C709A026B46}" presName="sibSpaceTwo" presStyleCnt="0"/>
      <dgm:spPr/>
    </dgm:pt>
    <dgm:pt modelId="{2C8384EF-71C2-4ED3-8B2C-51079603C4E2}" type="pres">
      <dgm:prSet presAssocID="{17795BA6-4500-435E-B4B1-D60B030AC9CF}" presName="vertTwo" presStyleCnt="0"/>
      <dgm:spPr/>
    </dgm:pt>
    <dgm:pt modelId="{3B24B4BB-2B23-48EA-8450-FE2D82CEE94A}" type="pres">
      <dgm:prSet presAssocID="{17795BA6-4500-435E-B4B1-D60B030AC9CF}" presName="txTwo" presStyleLbl="node2" presStyleIdx="1" presStyleCnt="2">
        <dgm:presLayoutVars>
          <dgm:chPref val="3"/>
        </dgm:presLayoutVars>
      </dgm:prSet>
      <dgm:spPr/>
      <dgm:t>
        <a:bodyPr/>
        <a:lstStyle/>
        <a:p>
          <a:endParaRPr lang="es-MX"/>
        </a:p>
      </dgm:t>
    </dgm:pt>
    <dgm:pt modelId="{14EEAEA1-E5AF-416A-B933-810873419BAF}" type="pres">
      <dgm:prSet presAssocID="{17795BA6-4500-435E-B4B1-D60B030AC9CF}" presName="parTransTwo" presStyleCnt="0"/>
      <dgm:spPr/>
    </dgm:pt>
    <dgm:pt modelId="{B0711C57-A8C0-4688-9252-F5BDEDC0349C}" type="pres">
      <dgm:prSet presAssocID="{17795BA6-4500-435E-B4B1-D60B030AC9CF}" presName="horzTwo" presStyleCnt="0"/>
      <dgm:spPr/>
    </dgm:pt>
    <dgm:pt modelId="{2FB35C38-6009-417C-943C-51C42266B25F}" type="pres">
      <dgm:prSet presAssocID="{ADC19E86-341D-4856-B299-F7F4C8C425D1}" presName="vertThree" presStyleCnt="0"/>
      <dgm:spPr/>
    </dgm:pt>
    <dgm:pt modelId="{EDA04D00-88C4-44A5-8064-47826E66DD71}" type="pres">
      <dgm:prSet presAssocID="{ADC19E86-341D-4856-B299-F7F4C8C425D1}" presName="txThree" presStyleLbl="node3" presStyleIdx="2" presStyleCnt="3">
        <dgm:presLayoutVars>
          <dgm:chPref val="3"/>
        </dgm:presLayoutVars>
      </dgm:prSet>
      <dgm:spPr/>
      <dgm:t>
        <a:bodyPr/>
        <a:lstStyle/>
        <a:p>
          <a:endParaRPr lang="es-MX"/>
        </a:p>
      </dgm:t>
    </dgm:pt>
    <dgm:pt modelId="{493DDD0D-018E-4B09-A658-77B14EB38C1E}" type="pres">
      <dgm:prSet presAssocID="{ADC19E86-341D-4856-B299-F7F4C8C425D1}" presName="horzThree" presStyleCnt="0"/>
      <dgm:spPr/>
    </dgm:pt>
  </dgm:ptLst>
  <dgm:cxnLst>
    <dgm:cxn modelId="{31E6984D-6872-42DB-9533-201B458AE28A}" srcId="{A2B1FC62-5A3A-40C4-875A-633AF13D4283}" destId="{54626274-2C8A-4073-ADAD-A203D47C5FAD}" srcOrd="0" destOrd="0" parTransId="{0E2208D2-53D8-4676-819D-38498022B56A}" sibTransId="{AADCD981-BE52-4F3C-BC9A-6C709A026B46}"/>
    <dgm:cxn modelId="{06EDF2BF-F69A-4D4E-96AD-C5E2A8B1074D}" type="presOf" srcId="{6B4E8175-15D5-400D-97E0-1BD52A3E7243}" destId="{7B0B143E-E91A-4DEE-9869-DCD67FC50938}" srcOrd="0" destOrd="0" presId="urn:microsoft.com/office/officeart/2005/8/layout/hierarchy4"/>
    <dgm:cxn modelId="{30AB5309-62AF-4C90-8699-69C384181F90}" srcId="{54626274-2C8A-4073-ADAD-A203D47C5FAD}" destId="{6B4E8175-15D5-400D-97E0-1BD52A3E7243}" srcOrd="1" destOrd="0" parTransId="{4BFC27AB-5B19-4A1E-BAC3-49B1ED687E19}" sibTransId="{CD8411B7-B52F-45CE-8E57-D9BAB4C879BD}"/>
    <dgm:cxn modelId="{01BFEC0E-698B-47CA-8A7B-315F159EA0E3}" srcId="{54626274-2C8A-4073-ADAD-A203D47C5FAD}" destId="{B253B23F-569B-49E0-A226-8F5B6E3BDBE6}" srcOrd="0" destOrd="0" parTransId="{C861975A-37D5-44B0-9465-9FD140E9E2F6}" sibTransId="{C09F32FC-A741-46EC-AC56-B378BF184486}"/>
    <dgm:cxn modelId="{2A84ED89-2002-4579-BB74-91FE16E4D29E}" type="presOf" srcId="{17795BA6-4500-435E-B4B1-D60B030AC9CF}" destId="{3B24B4BB-2B23-48EA-8450-FE2D82CEE94A}" srcOrd="0" destOrd="0" presId="urn:microsoft.com/office/officeart/2005/8/layout/hierarchy4"/>
    <dgm:cxn modelId="{9D3A84C2-AFF0-4489-9CC3-2C6310A4B64B}" type="presOf" srcId="{B253B23F-569B-49E0-A226-8F5B6E3BDBE6}" destId="{22939A44-229E-4E12-A487-45EE87A4BDCE}" srcOrd="0" destOrd="0" presId="urn:microsoft.com/office/officeart/2005/8/layout/hierarchy4"/>
    <dgm:cxn modelId="{72F2CA37-6B88-4A60-AB9A-3A0ABC5A8716}" type="presOf" srcId="{54626274-2C8A-4073-ADAD-A203D47C5FAD}" destId="{FA706ED1-DC57-4068-8309-E0F1C90A08EC}" srcOrd="0" destOrd="0" presId="urn:microsoft.com/office/officeart/2005/8/layout/hierarchy4"/>
    <dgm:cxn modelId="{86DA67A6-7931-46DF-B77B-0AEFD10414BC}" srcId="{A2B1FC62-5A3A-40C4-875A-633AF13D4283}" destId="{17795BA6-4500-435E-B4B1-D60B030AC9CF}" srcOrd="1" destOrd="0" parTransId="{B8EFD5E1-326A-4CDB-BCE8-5522D1B7A3FE}" sibTransId="{21AC8A91-E87F-47BA-822B-4B424DA70086}"/>
    <dgm:cxn modelId="{61C5BCC7-D726-4EB9-A10A-DC30E68A7E73}" srcId="{17795BA6-4500-435E-B4B1-D60B030AC9CF}" destId="{ADC19E86-341D-4856-B299-F7F4C8C425D1}" srcOrd="0" destOrd="0" parTransId="{D142FDCA-1777-44CD-B5E2-E8896364950C}" sibTransId="{6A3C13F2-7FD4-44EA-B3BE-B28EF40DB528}"/>
    <dgm:cxn modelId="{8BF22392-62B5-4C0D-A215-4A7DF0D2AA6A}" type="presOf" srcId="{A2B1FC62-5A3A-40C4-875A-633AF13D4283}" destId="{AF6FE049-E561-40D8-8BF7-21C20D24A8CD}" srcOrd="0" destOrd="0" presId="urn:microsoft.com/office/officeart/2005/8/layout/hierarchy4"/>
    <dgm:cxn modelId="{73F5D6ED-7597-4B0D-AAB0-C9BE8259311C}" type="presOf" srcId="{ADC19E86-341D-4856-B299-F7F4C8C425D1}" destId="{EDA04D00-88C4-44A5-8064-47826E66DD71}" srcOrd="0" destOrd="0" presId="urn:microsoft.com/office/officeart/2005/8/layout/hierarchy4"/>
    <dgm:cxn modelId="{2E6482FC-3CFC-4517-81BA-99AE1DB397B8}" srcId="{157527CB-54F4-4702-BD89-A013FB87B074}" destId="{A2B1FC62-5A3A-40C4-875A-633AF13D4283}" srcOrd="0" destOrd="0" parTransId="{07A46C69-9F74-4BD9-9E8C-F57763EC131C}" sibTransId="{1AFBBECA-4404-4972-B871-32A5EE0781C8}"/>
    <dgm:cxn modelId="{6B71ED08-5059-4C80-A5C2-C332046AA7BF}" type="presOf" srcId="{157527CB-54F4-4702-BD89-A013FB87B074}" destId="{9867966E-87B3-4D7A-BCF2-959BF5EA3D22}" srcOrd="0" destOrd="0" presId="urn:microsoft.com/office/officeart/2005/8/layout/hierarchy4"/>
    <dgm:cxn modelId="{205B96A8-B887-4B07-94AF-A95FEC0F7B2B}" type="presParOf" srcId="{9867966E-87B3-4D7A-BCF2-959BF5EA3D22}" destId="{BE311FEA-A3E8-48F8-B8A5-6BF2660068B1}" srcOrd="0" destOrd="0" presId="urn:microsoft.com/office/officeart/2005/8/layout/hierarchy4"/>
    <dgm:cxn modelId="{2D212BB9-F95D-4E9D-88C5-3A3C72A78663}" type="presParOf" srcId="{BE311FEA-A3E8-48F8-B8A5-6BF2660068B1}" destId="{AF6FE049-E561-40D8-8BF7-21C20D24A8CD}" srcOrd="0" destOrd="0" presId="urn:microsoft.com/office/officeart/2005/8/layout/hierarchy4"/>
    <dgm:cxn modelId="{427642D4-EB42-4B1C-B3BF-09C2B2B4C832}" type="presParOf" srcId="{BE311FEA-A3E8-48F8-B8A5-6BF2660068B1}" destId="{29CF1D17-74AF-4AD4-9AAF-A129AB85D952}" srcOrd="1" destOrd="0" presId="urn:microsoft.com/office/officeart/2005/8/layout/hierarchy4"/>
    <dgm:cxn modelId="{96D29338-FB0E-41EB-9C5D-A7B5B0132BE9}" type="presParOf" srcId="{BE311FEA-A3E8-48F8-B8A5-6BF2660068B1}" destId="{529A6072-C616-4E30-A6E5-2371508858EA}" srcOrd="2" destOrd="0" presId="urn:microsoft.com/office/officeart/2005/8/layout/hierarchy4"/>
    <dgm:cxn modelId="{7F961940-F394-4385-B8C7-62188498D512}" type="presParOf" srcId="{529A6072-C616-4E30-A6E5-2371508858EA}" destId="{D6355BE5-E389-4EAC-9792-954C24E7F2F7}" srcOrd="0" destOrd="0" presId="urn:microsoft.com/office/officeart/2005/8/layout/hierarchy4"/>
    <dgm:cxn modelId="{9DDC1B5B-FBBB-4D32-88F9-F45BDEE44CEB}" type="presParOf" srcId="{D6355BE5-E389-4EAC-9792-954C24E7F2F7}" destId="{FA706ED1-DC57-4068-8309-E0F1C90A08EC}" srcOrd="0" destOrd="0" presId="urn:microsoft.com/office/officeart/2005/8/layout/hierarchy4"/>
    <dgm:cxn modelId="{9D273825-C3CD-4CB2-8B45-90F562CC38C3}" type="presParOf" srcId="{D6355BE5-E389-4EAC-9792-954C24E7F2F7}" destId="{38F94804-3DDE-4CC0-9CF6-F7C42697A370}" srcOrd="1" destOrd="0" presId="urn:microsoft.com/office/officeart/2005/8/layout/hierarchy4"/>
    <dgm:cxn modelId="{A9949F94-1493-4309-A48D-01D1EBA2B7CA}" type="presParOf" srcId="{D6355BE5-E389-4EAC-9792-954C24E7F2F7}" destId="{57419103-6899-45CA-A346-5FCDA77DD8A7}" srcOrd="2" destOrd="0" presId="urn:microsoft.com/office/officeart/2005/8/layout/hierarchy4"/>
    <dgm:cxn modelId="{48DC4E4D-24ED-4D6D-9CF7-CFB35FBB79FB}" type="presParOf" srcId="{57419103-6899-45CA-A346-5FCDA77DD8A7}" destId="{324CB63A-5749-4231-AEAA-F3DB11589C23}" srcOrd="0" destOrd="0" presId="urn:microsoft.com/office/officeart/2005/8/layout/hierarchy4"/>
    <dgm:cxn modelId="{CC2DBE9D-95B2-499D-A28A-CBD059B01B37}" type="presParOf" srcId="{324CB63A-5749-4231-AEAA-F3DB11589C23}" destId="{22939A44-229E-4E12-A487-45EE87A4BDCE}" srcOrd="0" destOrd="0" presId="urn:microsoft.com/office/officeart/2005/8/layout/hierarchy4"/>
    <dgm:cxn modelId="{32E06679-40EE-47A4-BBDD-07648F06C152}" type="presParOf" srcId="{324CB63A-5749-4231-AEAA-F3DB11589C23}" destId="{A2A763E7-9B0F-436F-987B-2EAAFED1F1C7}" srcOrd="1" destOrd="0" presId="urn:microsoft.com/office/officeart/2005/8/layout/hierarchy4"/>
    <dgm:cxn modelId="{9D626B87-0E59-47B5-A856-831F38E732B2}" type="presParOf" srcId="{57419103-6899-45CA-A346-5FCDA77DD8A7}" destId="{B9EE2F47-5BB4-4CDF-8922-C8D681E98863}" srcOrd="1" destOrd="0" presId="urn:microsoft.com/office/officeart/2005/8/layout/hierarchy4"/>
    <dgm:cxn modelId="{3E006A11-CB9B-432D-ADEB-CF7E2EBCA9AF}" type="presParOf" srcId="{57419103-6899-45CA-A346-5FCDA77DD8A7}" destId="{2885D385-0435-4A05-84AC-0C92BCDDEE79}" srcOrd="2" destOrd="0" presId="urn:microsoft.com/office/officeart/2005/8/layout/hierarchy4"/>
    <dgm:cxn modelId="{DD67DEEB-B4F6-4BD0-953B-1A4F3E812CD5}" type="presParOf" srcId="{2885D385-0435-4A05-84AC-0C92BCDDEE79}" destId="{7B0B143E-E91A-4DEE-9869-DCD67FC50938}" srcOrd="0" destOrd="0" presId="urn:microsoft.com/office/officeart/2005/8/layout/hierarchy4"/>
    <dgm:cxn modelId="{FA7783AA-17C4-4795-97EB-B41CDB6D4A8C}" type="presParOf" srcId="{2885D385-0435-4A05-84AC-0C92BCDDEE79}" destId="{1E58EEE0-EB51-409D-8840-8536FF7992CB}" srcOrd="1" destOrd="0" presId="urn:microsoft.com/office/officeart/2005/8/layout/hierarchy4"/>
    <dgm:cxn modelId="{33952A22-C3B2-4DB3-8EBF-835B45A35847}" type="presParOf" srcId="{529A6072-C616-4E30-A6E5-2371508858EA}" destId="{E1F88F6D-0DC6-4D62-8172-5475152CE638}" srcOrd="1" destOrd="0" presId="urn:microsoft.com/office/officeart/2005/8/layout/hierarchy4"/>
    <dgm:cxn modelId="{688D4395-A9EA-445A-83AD-701B6FD7E951}" type="presParOf" srcId="{529A6072-C616-4E30-A6E5-2371508858EA}" destId="{2C8384EF-71C2-4ED3-8B2C-51079603C4E2}" srcOrd="2" destOrd="0" presId="urn:microsoft.com/office/officeart/2005/8/layout/hierarchy4"/>
    <dgm:cxn modelId="{C1B4A628-1B5E-46F9-9547-D2B7064DF38B}" type="presParOf" srcId="{2C8384EF-71C2-4ED3-8B2C-51079603C4E2}" destId="{3B24B4BB-2B23-48EA-8450-FE2D82CEE94A}" srcOrd="0" destOrd="0" presId="urn:microsoft.com/office/officeart/2005/8/layout/hierarchy4"/>
    <dgm:cxn modelId="{A31A3EF9-DA65-42F0-9777-36F0BF37DB61}" type="presParOf" srcId="{2C8384EF-71C2-4ED3-8B2C-51079603C4E2}" destId="{14EEAEA1-E5AF-416A-B933-810873419BAF}" srcOrd="1" destOrd="0" presId="urn:microsoft.com/office/officeart/2005/8/layout/hierarchy4"/>
    <dgm:cxn modelId="{A45A95C3-1D59-42CD-A45A-C5D560586063}" type="presParOf" srcId="{2C8384EF-71C2-4ED3-8B2C-51079603C4E2}" destId="{B0711C57-A8C0-4688-9252-F5BDEDC0349C}" srcOrd="2" destOrd="0" presId="urn:microsoft.com/office/officeart/2005/8/layout/hierarchy4"/>
    <dgm:cxn modelId="{DC75230D-7C77-418A-AC9F-89F7AE93253B}" type="presParOf" srcId="{B0711C57-A8C0-4688-9252-F5BDEDC0349C}" destId="{2FB35C38-6009-417C-943C-51C42266B25F}" srcOrd="0" destOrd="0" presId="urn:microsoft.com/office/officeart/2005/8/layout/hierarchy4"/>
    <dgm:cxn modelId="{3BE8D179-ACE2-4C7D-A2BA-DA76513E1042}" type="presParOf" srcId="{2FB35C38-6009-417C-943C-51C42266B25F}" destId="{EDA04D00-88C4-44A5-8064-47826E66DD71}" srcOrd="0" destOrd="0" presId="urn:microsoft.com/office/officeart/2005/8/layout/hierarchy4"/>
    <dgm:cxn modelId="{6FC70E8C-816D-47F2-8BC3-01263B0705E4}" type="presParOf" srcId="{2FB35C38-6009-417C-943C-51C42266B25F}" destId="{493DDD0D-018E-4B09-A658-77B14EB38C1E}"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21D45-7C69-4A2E-8A15-BE44AD9854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FE262D7B-0F25-4A82-8DD4-AA8C52A326C4}">
      <dgm:prSet phldrT="[Texto]"/>
      <dgm:spPr/>
      <dgm:t>
        <a:bodyPr/>
        <a:lstStyle/>
        <a:p>
          <a:r>
            <a:rPr lang="es-MX" dirty="0" smtClean="0"/>
            <a:t>La nueva concepción del alumno debe serle útil.</a:t>
          </a:r>
          <a:endParaRPr lang="es-MX" dirty="0"/>
        </a:p>
      </dgm:t>
    </dgm:pt>
    <dgm:pt modelId="{AAC1E979-27BC-4293-994F-88214DE29638}" type="parTrans" cxnId="{74A8EA50-A6B9-45DE-8894-76F85B8399F1}">
      <dgm:prSet/>
      <dgm:spPr/>
      <dgm:t>
        <a:bodyPr/>
        <a:lstStyle/>
        <a:p>
          <a:endParaRPr lang="es-MX"/>
        </a:p>
      </dgm:t>
    </dgm:pt>
    <dgm:pt modelId="{8FD4A6CE-B106-4989-8CD6-8C54DB15ACDE}" type="sibTrans" cxnId="{74A8EA50-A6B9-45DE-8894-76F85B8399F1}">
      <dgm:prSet/>
      <dgm:spPr/>
      <dgm:t>
        <a:bodyPr/>
        <a:lstStyle/>
        <a:p>
          <a:endParaRPr lang="es-MX"/>
        </a:p>
      </dgm:t>
    </dgm:pt>
    <dgm:pt modelId="{2D1B511D-0657-424E-8825-2DD8D1BDEE07}">
      <dgm:prSet phldrT="[Texto]"/>
      <dgm:spPr/>
      <dgm:t>
        <a:bodyPr/>
        <a:lstStyle/>
        <a:p>
          <a:r>
            <a:rPr lang="es-MX" dirty="0" smtClean="0"/>
            <a:t>Parte de las ideas previas de los alumnos.</a:t>
          </a:r>
          <a:endParaRPr lang="es-MX" dirty="0"/>
        </a:p>
      </dgm:t>
    </dgm:pt>
    <dgm:pt modelId="{4798D23C-EB17-43F9-B888-C87B1EEDED8F}" type="parTrans" cxnId="{181AF249-12CD-44EC-8B9A-DF2788894832}">
      <dgm:prSet/>
      <dgm:spPr/>
      <dgm:t>
        <a:bodyPr/>
        <a:lstStyle/>
        <a:p>
          <a:endParaRPr lang="es-MX"/>
        </a:p>
      </dgm:t>
    </dgm:pt>
    <dgm:pt modelId="{DC0792E3-30C4-47D2-B20E-7A182336CF1B}" type="sibTrans" cxnId="{181AF249-12CD-44EC-8B9A-DF2788894832}">
      <dgm:prSet/>
      <dgm:spPr/>
      <dgm:t>
        <a:bodyPr/>
        <a:lstStyle/>
        <a:p>
          <a:endParaRPr lang="es-MX"/>
        </a:p>
      </dgm:t>
    </dgm:pt>
    <dgm:pt modelId="{1172BE20-791A-4E94-8F5C-8064E2E3F8CF}">
      <dgm:prSet phldrT="[Texto]"/>
      <dgm:spPr/>
      <dgm:t>
        <a:bodyPr/>
        <a:lstStyle/>
        <a:p>
          <a:r>
            <a:rPr lang="es-MX" dirty="0" smtClean="0"/>
            <a:t>Debe proporcionar nuevos puntos de vista.</a:t>
          </a:r>
          <a:endParaRPr lang="es-MX" dirty="0"/>
        </a:p>
      </dgm:t>
    </dgm:pt>
    <dgm:pt modelId="{C1763A6B-60D6-4984-86BF-4C2CD95EDFFC}" type="parTrans" cxnId="{87E6B34F-E4DD-4225-9780-F7F023B71D40}">
      <dgm:prSet/>
      <dgm:spPr/>
      <dgm:t>
        <a:bodyPr/>
        <a:lstStyle/>
        <a:p>
          <a:endParaRPr lang="es-MX"/>
        </a:p>
      </dgm:t>
    </dgm:pt>
    <dgm:pt modelId="{625E8859-D0AE-4199-912F-87311DFEA846}" type="sibTrans" cxnId="{87E6B34F-E4DD-4225-9780-F7F023B71D40}">
      <dgm:prSet/>
      <dgm:spPr/>
      <dgm:t>
        <a:bodyPr/>
        <a:lstStyle/>
        <a:p>
          <a:endParaRPr lang="es-MX"/>
        </a:p>
      </dgm:t>
    </dgm:pt>
    <dgm:pt modelId="{8CE910C0-2E36-44D6-8AB5-B013E342542C}">
      <dgm:prSet phldrT="[Texto]"/>
      <dgm:spPr/>
      <dgm:t>
        <a:bodyPr/>
        <a:lstStyle/>
        <a:p>
          <a:r>
            <a:rPr lang="es-MX" dirty="0" smtClean="0"/>
            <a:t>Propone propiciar cambios en las ideas previas de los alumnos.</a:t>
          </a:r>
          <a:endParaRPr lang="es-MX" dirty="0"/>
        </a:p>
      </dgm:t>
    </dgm:pt>
    <dgm:pt modelId="{FFBFC250-ACB9-457B-BA1D-E5A2E13E536C}" type="parTrans" cxnId="{BD47ADFA-0E5D-4038-A910-E68D90F04198}">
      <dgm:prSet/>
      <dgm:spPr/>
      <dgm:t>
        <a:bodyPr/>
        <a:lstStyle/>
        <a:p>
          <a:endParaRPr lang="es-MX"/>
        </a:p>
      </dgm:t>
    </dgm:pt>
    <dgm:pt modelId="{111BC119-82AD-42CD-A1D1-5D74D670BE6F}" type="sibTrans" cxnId="{BD47ADFA-0E5D-4038-A910-E68D90F04198}">
      <dgm:prSet/>
      <dgm:spPr/>
      <dgm:t>
        <a:bodyPr/>
        <a:lstStyle/>
        <a:p>
          <a:endParaRPr lang="es-MX"/>
        </a:p>
      </dgm:t>
    </dgm:pt>
    <dgm:pt modelId="{0680FF66-9D48-4C8F-9F30-BB45D0684BEC}">
      <dgm:prSet phldrT="[Texto]"/>
      <dgm:spPr/>
      <dgm:t>
        <a:bodyPr/>
        <a:lstStyle/>
        <a:p>
          <a:r>
            <a:rPr lang="es-MX" dirty="0" smtClean="0"/>
            <a:t>El alumno construye una nueva concepción del mundo.</a:t>
          </a:r>
          <a:endParaRPr lang="es-MX" dirty="0"/>
        </a:p>
      </dgm:t>
    </dgm:pt>
    <dgm:pt modelId="{CDA1F40F-2C6C-4A2D-98DF-FF7D5C646B85}" type="parTrans" cxnId="{6FD84389-76C3-4C0C-BD19-BFB3571D397F}">
      <dgm:prSet/>
      <dgm:spPr/>
      <dgm:t>
        <a:bodyPr/>
        <a:lstStyle/>
        <a:p>
          <a:endParaRPr lang="es-MX"/>
        </a:p>
      </dgm:t>
    </dgm:pt>
    <dgm:pt modelId="{E159C581-D7D4-4BBA-B589-7126048DEBE7}" type="sibTrans" cxnId="{6FD84389-76C3-4C0C-BD19-BFB3571D397F}">
      <dgm:prSet/>
      <dgm:spPr/>
      <dgm:t>
        <a:bodyPr/>
        <a:lstStyle/>
        <a:p>
          <a:endParaRPr lang="es-MX"/>
        </a:p>
      </dgm:t>
    </dgm:pt>
    <dgm:pt modelId="{08D81852-46C0-4EEA-B324-00983A364CD1}" type="pres">
      <dgm:prSet presAssocID="{35D21D45-7C69-4A2E-8A15-BE44AD9854A3}" presName="diagram" presStyleCnt="0">
        <dgm:presLayoutVars>
          <dgm:dir/>
          <dgm:resizeHandles val="exact"/>
        </dgm:presLayoutVars>
      </dgm:prSet>
      <dgm:spPr/>
      <dgm:t>
        <a:bodyPr/>
        <a:lstStyle/>
        <a:p>
          <a:endParaRPr lang="es-MX"/>
        </a:p>
      </dgm:t>
    </dgm:pt>
    <dgm:pt modelId="{A76A3F1F-708B-4785-829E-7956E6F18304}" type="pres">
      <dgm:prSet presAssocID="{FE262D7B-0F25-4A82-8DD4-AA8C52A326C4}" presName="node" presStyleLbl="node1" presStyleIdx="0" presStyleCnt="5">
        <dgm:presLayoutVars>
          <dgm:bulletEnabled val="1"/>
        </dgm:presLayoutVars>
      </dgm:prSet>
      <dgm:spPr/>
      <dgm:t>
        <a:bodyPr/>
        <a:lstStyle/>
        <a:p>
          <a:endParaRPr lang="es-MX"/>
        </a:p>
      </dgm:t>
    </dgm:pt>
    <dgm:pt modelId="{99BA8CA1-F675-4C15-8305-F9150013CA75}" type="pres">
      <dgm:prSet presAssocID="{8FD4A6CE-B106-4989-8CD6-8C54DB15ACDE}" presName="sibTrans" presStyleCnt="0"/>
      <dgm:spPr/>
    </dgm:pt>
    <dgm:pt modelId="{92D5D514-150B-4BE3-B1CB-A18A955B01D4}" type="pres">
      <dgm:prSet presAssocID="{2D1B511D-0657-424E-8825-2DD8D1BDEE07}" presName="node" presStyleLbl="node1" presStyleIdx="1" presStyleCnt="5" custLinFactNeighborX="0" custLinFactNeighborY="863">
        <dgm:presLayoutVars>
          <dgm:bulletEnabled val="1"/>
        </dgm:presLayoutVars>
      </dgm:prSet>
      <dgm:spPr/>
      <dgm:t>
        <a:bodyPr/>
        <a:lstStyle/>
        <a:p>
          <a:endParaRPr lang="es-MX"/>
        </a:p>
      </dgm:t>
    </dgm:pt>
    <dgm:pt modelId="{1DB713BD-5B84-4F15-880B-332144DE3ACA}" type="pres">
      <dgm:prSet presAssocID="{DC0792E3-30C4-47D2-B20E-7A182336CF1B}" presName="sibTrans" presStyleCnt="0"/>
      <dgm:spPr/>
    </dgm:pt>
    <dgm:pt modelId="{25B1A609-4170-4DA1-82D0-FB4612D726BB}" type="pres">
      <dgm:prSet presAssocID="{1172BE20-791A-4E94-8F5C-8064E2E3F8CF}" presName="node" presStyleLbl="node1" presStyleIdx="2" presStyleCnt="5">
        <dgm:presLayoutVars>
          <dgm:bulletEnabled val="1"/>
        </dgm:presLayoutVars>
      </dgm:prSet>
      <dgm:spPr/>
      <dgm:t>
        <a:bodyPr/>
        <a:lstStyle/>
        <a:p>
          <a:endParaRPr lang="es-MX"/>
        </a:p>
      </dgm:t>
    </dgm:pt>
    <dgm:pt modelId="{3DE5B67E-A926-4E9C-A06D-AC51207AC6FE}" type="pres">
      <dgm:prSet presAssocID="{625E8859-D0AE-4199-912F-87311DFEA846}" presName="sibTrans" presStyleCnt="0"/>
      <dgm:spPr/>
    </dgm:pt>
    <dgm:pt modelId="{C3D94B91-EFE5-47B1-BE6B-68C755C0DCA1}" type="pres">
      <dgm:prSet presAssocID="{8CE910C0-2E36-44D6-8AB5-B013E342542C}" presName="node" presStyleLbl="node1" presStyleIdx="3" presStyleCnt="5">
        <dgm:presLayoutVars>
          <dgm:bulletEnabled val="1"/>
        </dgm:presLayoutVars>
      </dgm:prSet>
      <dgm:spPr/>
      <dgm:t>
        <a:bodyPr/>
        <a:lstStyle/>
        <a:p>
          <a:endParaRPr lang="es-MX"/>
        </a:p>
      </dgm:t>
    </dgm:pt>
    <dgm:pt modelId="{A35274E0-34F2-4CC2-B0BC-71B6C2B52150}" type="pres">
      <dgm:prSet presAssocID="{111BC119-82AD-42CD-A1D1-5D74D670BE6F}" presName="sibTrans" presStyleCnt="0"/>
      <dgm:spPr/>
    </dgm:pt>
    <dgm:pt modelId="{2CA71BD9-AD4B-4B57-B9BE-D7B2F4408A5D}" type="pres">
      <dgm:prSet presAssocID="{0680FF66-9D48-4C8F-9F30-BB45D0684BEC}" presName="node" presStyleLbl="node1" presStyleIdx="4" presStyleCnt="5">
        <dgm:presLayoutVars>
          <dgm:bulletEnabled val="1"/>
        </dgm:presLayoutVars>
      </dgm:prSet>
      <dgm:spPr/>
      <dgm:t>
        <a:bodyPr/>
        <a:lstStyle/>
        <a:p>
          <a:endParaRPr lang="es-MX"/>
        </a:p>
      </dgm:t>
    </dgm:pt>
  </dgm:ptLst>
  <dgm:cxnLst>
    <dgm:cxn modelId="{74A8EA50-A6B9-45DE-8894-76F85B8399F1}" srcId="{35D21D45-7C69-4A2E-8A15-BE44AD9854A3}" destId="{FE262D7B-0F25-4A82-8DD4-AA8C52A326C4}" srcOrd="0" destOrd="0" parTransId="{AAC1E979-27BC-4293-994F-88214DE29638}" sibTransId="{8FD4A6CE-B106-4989-8CD6-8C54DB15ACDE}"/>
    <dgm:cxn modelId="{7B54EBDA-0D44-488A-A143-0D9095D46D06}" type="presOf" srcId="{2D1B511D-0657-424E-8825-2DD8D1BDEE07}" destId="{92D5D514-150B-4BE3-B1CB-A18A955B01D4}" srcOrd="0" destOrd="0" presId="urn:microsoft.com/office/officeart/2005/8/layout/default"/>
    <dgm:cxn modelId="{D9F4D042-1392-420C-A9B6-51A63296F599}" type="presOf" srcId="{FE262D7B-0F25-4A82-8DD4-AA8C52A326C4}" destId="{A76A3F1F-708B-4785-829E-7956E6F18304}" srcOrd="0" destOrd="0" presId="urn:microsoft.com/office/officeart/2005/8/layout/default"/>
    <dgm:cxn modelId="{BD47ADFA-0E5D-4038-A910-E68D90F04198}" srcId="{35D21D45-7C69-4A2E-8A15-BE44AD9854A3}" destId="{8CE910C0-2E36-44D6-8AB5-B013E342542C}" srcOrd="3" destOrd="0" parTransId="{FFBFC250-ACB9-457B-BA1D-E5A2E13E536C}" sibTransId="{111BC119-82AD-42CD-A1D1-5D74D670BE6F}"/>
    <dgm:cxn modelId="{181AF249-12CD-44EC-8B9A-DF2788894832}" srcId="{35D21D45-7C69-4A2E-8A15-BE44AD9854A3}" destId="{2D1B511D-0657-424E-8825-2DD8D1BDEE07}" srcOrd="1" destOrd="0" parTransId="{4798D23C-EB17-43F9-B888-C87B1EEDED8F}" sibTransId="{DC0792E3-30C4-47D2-B20E-7A182336CF1B}"/>
    <dgm:cxn modelId="{6FD84389-76C3-4C0C-BD19-BFB3571D397F}" srcId="{35D21D45-7C69-4A2E-8A15-BE44AD9854A3}" destId="{0680FF66-9D48-4C8F-9F30-BB45D0684BEC}" srcOrd="4" destOrd="0" parTransId="{CDA1F40F-2C6C-4A2D-98DF-FF7D5C646B85}" sibTransId="{E159C581-D7D4-4BBA-B589-7126048DEBE7}"/>
    <dgm:cxn modelId="{3B80B42F-9E74-42BB-A820-B245E35A1837}" type="presOf" srcId="{8CE910C0-2E36-44D6-8AB5-B013E342542C}" destId="{C3D94B91-EFE5-47B1-BE6B-68C755C0DCA1}" srcOrd="0" destOrd="0" presId="urn:microsoft.com/office/officeart/2005/8/layout/default"/>
    <dgm:cxn modelId="{6CA6E1CE-4041-468A-990F-08461A6E64A2}" type="presOf" srcId="{1172BE20-791A-4E94-8F5C-8064E2E3F8CF}" destId="{25B1A609-4170-4DA1-82D0-FB4612D726BB}" srcOrd="0" destOrd="0" presId="urn:microsoft.com/office/officeart/2005/8/layout/default"/>
    <dgm:cxn modelId="{87E6B34F-E4DD-4225-9780-F7F023B71D40}" srcId="{35D21D45-7C69-4A2E-8A15-BE44AD9854A3}" destId="{1172BE20-791A-4E94-8F5C-8064E2E3F8CF}" srcOrd="2" destOrd="0" parTransId="{C1763A6B-60D6-4984-86BF-4C2CD95EDFFC}" sibTransId="{625E8859-D0AE-4199-912F-87311DFEA846}"/>
    <dgm:cxn modelId="{E064A9DD-6534-4BDA-93D5-135780A6AE3F}" type="presOf" srcId="{0680FF66-9D48-4C8F-9F30-BB45D0684BEC}" destId="{2CA71BD9-AD4B-4B57-B9BE-D7B2F4408A5D}" srcOrd="0" destOrd="0" presId="urn:microsoft.com/office/officeart/2005/8/layout/default"/>
    <dgm:cxn modelId="{D210A9BD-17C8-483B-9AD5-85F06058C52A}" type="presOf" srcId="{35D21D45-7C69-4A2E-8A15-BE44AD9854A3}" destId="{08D81852-46C0-4EEA-B324-00983A364CD1}" srcOrd="0" destOrd="0" presId="urn:microsoft.com/office/officeart/2005/8/layout/default"/>
    <dgm:cxn modelId="{D3038E22-BBB9-474B-BCBC-5DD7A54D27D5}" type="presParOf" srcId="{08D81852-46C0-4EEA-B324-00983A364CD1}" destId="{A76A3F1F-708B-4785-829E-7956E6F18304}" srcOrd="0" destOrd="0" presId="urn:microsoft.com/office/officeart/2005/8/layout/default"/>
    <dgm:cxn modelId="{67C2CF3A-304D-4C4B-9E9F-9AE80E68E88C}" type="presParOf" srcId="{08D81852-46C0-4EEA-B324-00983A364CD1}" destId="{99BA8CA1-F675-4C15-8305-F9150013CA75}" srcOrd="1" destOrd="0" presId="urn:microsoft.com/office/officeart/2005/8/layout/default"/>
    <dgm:cxn modelId="{0E2B7302-A6D3-48EA-A805-19C5A5B7A0DB}" type="presParOf" srcId="{08D81852-46C0-4EEA-B324-00983A364CD1}" destId="{92D5D514-150B-4BE3-B1CB-A18A955B01D4}" srcOrd="2" destOrd="0" presId="urn:microsoft.com/office/officeart/2005/8/layout/default"/>
    <dgm:cxn modelId="{56D0B8E0-7F05-46BD-ABAA-1D705B7F8183}" type="presParOf" srcId="{08D81852-46C0-4EEA-B324-00983A364CD1}" destId="{1DB713BD-5B84-4F15-880B-332144DE3ACA}" srcOrd="3" destOrd="0" presId="urn:microsoft.com/office/officeart/2005/8/layout/default"/>
    <dgm:cxn modelId="{44357459-E8B8-4377-8091-305AFA502207}" type="presParOf" srcId="{08D81852-46C0-4EEA-B324-00983A364CD1}" destId="{25B1A609-4170-4DA1-82D0-FB4612D726BB}" srcOrd="4" destOrd="0" presId="urn:microsoft.com/office/officeart/2005/8/layout/default"/>
    <dgm:cxn modelId="{FB81AE13-8834-4F14-AADA-85B7248202DB}" type="presParOf" srcId="{08D81852-46C0-4EEA-B324-00983A364CD1}" destId="{3DE5B67E-A926-4E9C-A06D-AC51207AC6FE}" srcOrd="5" destOrd="0" presId="urn:microsoft.com/office/officeart/2005/8/layout/default"/>
    <dgm:cxn modelId="{3FF512A1-DF71-4076-85EC-BFFE60BB7512}" type="presParOf" srcId="{08D81852-46C0-4EEA-B324-00983A364CD1}" destId="{C3D94B91-EFE5-47B1-BE6B-68C755C0DCA1}" srcOrd="6" destOrd="0" presId="urn:microsoft.com/office/officeart/2005/8/layout/default"/>
    <dgm:cxn modelId="{1DEBAE04-616B-4EDE-86AE-F56BAAE04D1C}" type="presParOf" srcId="{08D81852-46C0-4EEA-B324-00983A364CD1}" destId="{A35274E0-34F2-4CC2-B0BC-71B6C2B52150}" srcOrd="7" destOrd="0" presId="urn:microsoft.com/office/officeart/2005/8/layout/default"/>
    <dgm:cxn modelId="{FFF1B847-75B3-4CA6-ADC6-657925C26039}" type="presParOf" srcId="{08D81852-46C0-4EEA-B324-00983A364CD1}" destId="{2CA71BD9-AD4B-4B57-B9BE-D7B2F4408A5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C3AE31-5F9A-4A5B-B8AA-0427344B808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4AA324C9-FEEA-405E-9C45-D3A70F031724}">
      <dgm:prSet phldrT="[Texto]" custT="1"/>
      <dgm:spPr/>
      <dgm:t>
        <a:bodyPr/>
        <a:lstStyle/>
        <a:p>
          <a:r>
            <a:rPr lang="es-MX" sz="2400" dirty="0" smtClean="0"/>
            <a:t>Los alumnos deben ser conscientes de sus ideas.</a:t>
          </a:r>
          <a:endParaRPr lang="es-MX" sz="2400" dirty="0"/>
        </a:p>
      </dgm:t>
    </dgm:pt>
    <dgm:pt modelId="{4263A199-0D36-4AFA-AD64-B7DD2F8F475F}" type="parTrans" cxnId="{E81FE9DF-22AF-4187-AAFE-0546DAD2D83E}">
      <dgm:prSet/>
      <dgm:spPr/>
      <dgm:t>
        <a:bodyPr/>
        <a:lstStyle/>
        <a:p>
          <a:endParaRPr lang="es-MX"/>
        </a:p>
      </dgm:t>
    </dgm:pt>
    <dgm:pt modelId="{6D7A0D1B-CC26-48E9-84CE-C4C5F86D5CEA}" type="sibTrans" cxnId="{E81FE9DF-22AF-4187-AAFE-0546DAD2D83E}">
      <dgm:prSet/>
      <dgm:spPr/>
      <dgm:t>
        <a:bodyPr/>
        <a:lstStyle/>
        <a:p>
          <a:endParaRPr lang="es-MX"/>
        </a:p>
      </dgm:t>
    </dgm:pt>
    <dgm:pt modelId="{09EFDD9B-D0CA-4F5C-B990-16424AF85BDA}">
      <dgm:prSet phldrT="[Texto]" custT="1"/>
      <dgm:spPr/>
      <dgm:t>
        <a:bodyPr/>
        <a:lstStyle/>
        <a:p>
          <a:r>
            <a:rPr lang="es-MX" sz="2400" dirty="0" smtClean="0"/>
            <a:t>Las ideas deben ser discutidas en el grupo.</a:t>
          </a:r>
          <a:endParaRPr lang="es-MX" sz="2400" dirty="0"/>
        </a:p>
      </dgm:t>
    </dgm:pt>
    <dgm:pt modelId="{2A296751-C2AC-444D-A86D-1A80A7E59DE5}" type="parTrans" cxnId="{D49D1B8D-4111-4691-8C11-0193F615C6BB}">
      <dgm:prSet/>
      <dgm:spPr/>
      <dgm:t>
        <a:bodyPr/>
        <a:lstStyle/>
        <a:p>
          <a:endParaRPr lang="es-MX"/>
        </a:p>
      </dgm:t>
    </dgm:pt>
    <dgm:pt modelId="{AD447E6B-A444-438E-8D69-E840F9ED1492}" type="sibTrans" cxnId="{D49D1B8D-4111-4691-8C11-0193F615C6BB}">
      <dgm:prSet/>
      <dgm:spPr/>
      <dgm:t>
        <a:bodyPr/>
        <a:lstStyle/>
        <a:p>
          <a:endParaRPr lang="es-MX"/>
        </a:p>
      </dgm:t>
    </dgm:pt>
    <dgm:pt modelId="{9C9C392D-D3B4-4225-9421-925DF140DE89}">
      <dgm:prSet phldrT="[Texto]" custT="1"/>
      <dgm:spPr/>
      <dgm:t>
        <a:bodyPr/>
        <a:lstStyle/>
        <a:p>
          <a:r>
            <a:rPr lang="es-MX" sz="2400" dirty="0" smtClean="0"/>
            <a:t>Las nuevas concepciones deben parecer verdaderas y compatibles con sus ideas previas.</a:t>
          </a:r>
          <a:endParaRPr lang="es-MX" sz="2400" dirty="0"/>
        </a:p>
      </dgm:t>
    </dgm:pt>
    <dgm:pt modelId="{7C21414C-7EEE-42A1-BC2E-1E662E72EFB2}" type="parTrans" cxnId="{23331EC9-6689-4548-95AC-6D4FABA3E9AB}">
      <dgm:prSet/>
      <dgm:spPr/>
      <dgm:t>
        <a:bodyPr/>
        <a:lstStyle/>
        <a:p>
          <a:endParaRPr lang="es-MX"/>
        </a:p>
      </dgm:t>
    </dgm:pt>
    <dgm:pt modelId="{02ACD2F6-A4C3-4029-AC9C-571F73FCC1AB}" type="sibTrans" cxnId="{23331EC9-6689-4548-95AC-6D4FABA3E9AB}">
      <dgm:prSet/>
      <dgm:spPr/>
      <dgm:t>
        <a:bodyPr/>
        <a:lstStyle/>
        <a:p>
          <a:endParaRPr lang="es-MX"/>
        </a:p>
      </dgm:t>
    </dgm:pt>
    <dgm:pt modelId="{649F3BBA-C5A3-40A7-9210-D1AB8A5B5DC6}">
      <dgm:prSet phldrT="[Texto]" custT="1"/>
      <dgm:spPr/>
      <dgm:t>
        <a:bodyPr/>
        <a:lstStyle/>
        <a:p>
          <a:r>
            <a:rPr lang="es-MX" sz="2400" dirty="0" smtClean="0"/>
            <a:t>El debate en el aula debe de tener en cuanta la </a:t>
          </a:r>
          <a:r>
            <a:rPr lang="es-MX" sz="2400" dirty="0" err="1" smtClean="0"/>
            <a:t>metacognición</a:t>
          </a:r>
          <a:r>
            <a:rPr lang="es-MX" sz="2400" dirty="0" smtClean="0"/>
            <a:t>.</a:t>
          </a:r>
          <a:endParaRPr lang="es-MX" sz="2400" dirty="0"/>
        </a:p>
      </dgm:t>
    </dgm:pt>
    <dgm:pt modelId="{9BDABEBD-8633-4C56-9829-8587EDB141C3}" type="parTrans" cxnId="{2D1E55A6-FBA2-41BF-88ED-E68047F9D7E0}">
      <dgm:prSet/>
      <dgm:spPr/>
      <dgm:t>
        <a:bodyPr/>
        <a:lstStyle/>
        <a:p>
          <a:endParaRPr lang="es-MX"/>
        </a:p>
      </dgm:t>
    </dgm:pt>
    <dgm:pt modelId="{FDD7548B-9900-461B-A46C-01FB2E619B4C}" type="sibTrans" cxnId="{2D1E55A6-FBA2-41BF-88ED-E68047F9D7E0}">
      <dgm:prSet/>
      <dgm:spPr/>
      <dgm:t>
        <a:bodyPr/>
        <a:lstStyle/>
        <a:p>
          <a:endParaRPr lang="es-MX"/>
        </a:p>
      </dgm:t>
    </dgm:pt>
    <dgm:pt modelId="{13712523-C149-4E21-A7F8-B6E4B8AAF779}">
      <dgm:prSet phldrT="[Texto]" custT="1"/>
      <dgm:spPr/>
      <dgm:t>
        <a:bodyPr/>
        <a:lstStyle/>
        <a:p>
          <a:r>
            <a:rPr lang="es-MX" sz="2400" dirty="0" smtClean="0"/>
            <a:t>Los alumnos comentas y comparan la utilidad de las nuevas concepciones.</a:t>
          </a:r>
          <a:endParaRPr lang="es-MX" sz="2400" dirty="0"/>
        </a:p>
      </dgm:t>
    </dgm:pt>
    <dgm:pt modelId="{71953545-BA89-42C7-88D8-BF115E18A791}" type="parTrans" cxnId="{7F7930FC-DB13-408C-9C9C-1BFB6D835AFD}">
      <dgm:prSet/>
      <dgm:spPr/>
      <dgm:t>
        <a:bodyPr/>
        <a:lstStyle/>
        <a:p>
          <a:endParaRPr lang="es-MX"/>
        </a:p>
      </dgm:t>
    </dgm:pt>
    <dgm:pt modelId="{E714B21E-AF04-429C-A430-63BF926E4903}" type="sibTrans" cxnId="{7F7930FC-DB13-408C-9C9C-1BFB6D835AFD}">
      <dgm:prSet/>
      <dgm:spPr/>
      <dgm:t>
        <a:bodyPr/>
        <a:lstStyle/>
        <a:p>
          <a:endParaRPr lang="es-MX"/>
        </a:p>
      </dgm:t>
    </dgm:pt>
    <dgm:pt modelId="{5E5F36E6-F2E5-450A-897D-3983C41C8025}" type="pres">
      <dgm:prSet presAssocID="{17C3AE31-5F9A-4A5B-B8AA-0427344B808C}" presName="linear" presStyleCnt="0">
        <dgm:presLayoutVars>
          <dgm:dir/>
          <dgm:animLvl val="lvl"/>
          <dgm:resizeHandles val="exact"/>
        </dgm:presLayoutVars>
      </dgm:prSet>
      <dgm:spPr/>
      <dgm:t>
        <a:bodyPr/>
        <a:lstStyle/>
        <a:p>
          <a:endParaRPr lang="es-MX"/>
        </a:p>
      </dgm:t>
    </dgm:pt>
    <dgm:pt modelId="{FA1B33F6-CE7D-4D35-9DFE-689784A75099}" type="pres">
      <dgm:prSet presAssocID="{4AA324C9-FEEA-405E-9C45-D3A70F031724}" presName="parentLin" presStyleCnt="0"/>
      <dgm:spPr/>
    </dgm:pt>
    <dgm:pt modelId="{04AF218B-FDB8-496F-B3FC-F0E2E1F8AD66}" type="pres">
      <dgm:prSet presAssocID="{4AA324C9-FEEA-405E-9C45-D3A70F031724}" presName="parentLeftMargin" presStyleLbl="node1" presStyleIdx="0" presStyleCnt="5"/>
      <dgm:spPr/>
      <dgm:t>
        <a:bodyPr/>
        <a:lstStyle/>
        <a:p>
          <a:endParaRPr lang="es-MX"/>
        </a:p>
      </dgm:t>
    </dgm:pt>
    <dgm:pt modelId="{8A551718-387E-48F2-A875-00C7626CDBD5}" type="pres">
      <dgm:prSet presAssocID="{4AA324C9-FEEA-405E-9C45-D3A70F031724}" presName="parentText" presStyleLbl="node1" presStyleIdx="0" presStyleCnt="5">
        <dgm:presLayoutVars>
          <dgm:chMax val="0"/>
          <dgm:bulletEnabled val="1"/>
        </dgm:presLayoutVars>
      </dgm:prSet>
      <dgm:spPr/>
      <dgm:t>
        <a:bodyPr/>
        <a:lstStyle/>
        <a:p>
          <a:endParaRPr lang="es-MX"/>
        </a:p>
      </dgm:t>
    </dgm:pt>
    <dgm:pt modelId="{A71283BE-7E5F-407C-B15B-55F9629400DA}" type="pres">
      <dgm:prSet presAssocID="{4AA324C9-FEEA-405E-9C45-D3A70F031724}" presName="negativeSpace" presStyleCnt="0"/>
      <dgm:spPr/>
    </dgm:pt>
    <dgm:pt modelId="{0C294275-626C-4FE2-9BCE-FC97EE9AAF62}" type="pres">
      <dgm:prSet presAssocID="{4AA324C9-FEEA-405E-9C45-D3A70F031724}" presName="childText" presStyleLbl="conFgAcc1" presStyleIdx="0" presStyleCnt="5">
        <dgm:presLayoutVars>
          <dgm:bulletEnabled val="1"/>
        </dgm:presLayoutVars>
      </dgm:prSet>
      <dgm:spPr>
        <a:noFill/>
      </dgm:spPr>
    </dgm:pt>
    <dgm:pt modelId="{F5E028DC-96AE-41C6-BF1E-630F9EBF380F}" type="pres">
      <dgm:prSet presAssocID="{6D7A0D1B-CC26-48E9-84CE-C4C5F86D5CEA}" presName="spaceBetweenRectangles" presStyleCnt="0"/>
      <dgm:spPr/>
    </dgm:pt>
    <dgm:pt modelId="{C95A0B85-ADD7-41D9-A5FE-F50F6937BF4D}" type="pres">
      <dgm:prSet presAssocID="{09EFDD9B-D0CA-4F5C-B990-16424AF85BDA}" presName="parentLin" presStyleCnt="0"/>
      <dgm:spPr/>
    </dgm:pt>
    <dgm:pt modelId="{90F54C90-ADA2-4831-89C1-B311E4792480}" type="pres">
      <dgm:prSet presAssocID="{09EFDD9B-D0CA-4F5C-B990-16424AF85BDA}" presName="parentLeftMargin" presStyleLbl="node1" presStyleIdx="0" presStyleCnt="5"/>
      <dgm:spPr/>
      <dgm:t>
        <a:bodyPr/>
        <a:lstStyle/>
        <a:p>
          <a:endParaRPr lang="es-MX"/>
        </a:p>
      </dgm:t>
    </dgm:pt>
    <dgm:pt modelId="{3B3A5883-17A4-4C85-9BE0-A5A63C54C630}" type="pres">
      <dgm:prSet presAssocID="{09EFDD9B-D0CA-4F5C-B990-16424AF85BDA}" presName="parentText" presStyleLbl="node1" presStyleIdx="1" presStyleCnt="5">
        <dgm:presLayoutVars>
          <dgm:chMax val="0"/>
          <dgm:bulletEnabled val="1"/>
        </dgm:presLayoutVars>
      </dgm:prSet>
      <dgm:spPr/>
      <dgm:t>
        <a:bodyPr/>
        <a:lstStyle/>
        <a:p>
          <a:endParaRPr lang="es-MX"/>
        </a:p>
      </dgm:t>
    </dgm:pt>
    <dgm:pt modelId="{7547A2DE-24C3-4477-B42E-F2B99957E75A}" type="pres">
      <dgm:prSet presAssocID="{09EFDD9B-D0CA-4F5C-B990-16424AF85BDA}" presName="negativeSpace" presStyleCnt="0"/>
      <dgm:spPr/>
    </dgm:pt>
    <dgm:pt modelId="{9597ED41-0000-49FE-BF5D-7ABC586245C6}" type="pres">
      <dgm:prSet presAssocID="{09EFDD9B-D0CA-4F5C-B990-16424AF85BDA}" presName="childText" presStyleLbl="conFgAcc1" presStyleIdx="1" presStyleCnt="5">
        <dgm:presLayoutVars>
          <dgm:bulletEnabled val="1"/>
        </dgm:presLayoutVars>
      </dgm:prSet>
      <dgm:spPr>
        <a:noFill/>
      </dgm:spPr>
    </dgm:pt>
    <dgm:pt modelId="{539E5267-F795-4A2F-AAB3-C386B1C3CA3C}" type="pres">
      <dgm:prSet presAssocID="{AD447E6B-A444-438E-8D69-E840F9ED1492}" presName="spaceBetweenRectangles" presStyleCnt="0"/>
      <dgm:spPr/>
    </dgm:pt>
    <dgm:pt modelId="{1841E776-0A16-48A5-AB48-CF2D3FDED38F}" type="pres">
      <dgm:prSet presAssocID="{9C9C392D-D3B4-4225-9421-925DF140DE89}" presName="parentLin" presStyleCnt="0"/>
      <dgm:spPr/>
    </dgm:pt>
    <dgm:pt modelId="{45E2813B-8A6F-4C9E-9E36-476D08D55EB0}" type="pres">
      <dgm:prSet presAssocID="{9C9C392D-D3B4-4225-9421-925DF140DE89}" presName="parentLeftMargin" presStyleLbl="node1" presStyleIdx="1" presStyleCnt="5"/>
      <dgm:spPr/>
      <dgm:t>
        <a:bodyPr/>
        <a:lstStyle/>
        <a:p>
          <a:endParaRPr lang="es-MX"/>
        </a:p>
      </dgm:t>
    </dgm:pt>
    <dgm:pt modelId="{B49F5478-6B2F-45C0-BB1B-4BFF8DD29C26}" type="pres">
      <dgm:prSet presAssocID="{9C9C392D-D3B4-4225-9421-925DF140DE89}" presName="parentText" presStyleLbl="node1" presStyleIdx="2" presStyleCnt="5">
        <dgm:presLayoutVars>
          <dgm:chMax val="0"/>
          <dgm:bulletEnabled val="1"/>
        </dgm:presLayoutVars>
      </dgm:prSet>
      <dgm:spPr/>
      <dgm:t>
        <a:bodyPr/>
        <a:lstStyle/>
        <a:p>
          <a:endParaRPr lang="es-MX"/>
        </a:p>
      </dgm:t>
    </dgm:pt>
    <dgm:pt modelId="{1A23CBDA-D5CF-4000-A09E-FD896D883F49}" type="pres">
      <dgm:prSet presAssocID="{9C9C392D-D3B4-4225-9421-925DF140DE89}" presName="negativeSpace" presStyleCnt="0"/>
      <dgm:spPr/>
    </dgm:pt>
    <dgm:pt modelId="{35AD7FAE-3140-4E3C-BC33-573119E79032}" type="pres">
      <dgm:prSet presAssocID="{9C9C392D-D3B4-4225-9421-925DF140DE89}" presName="childText" presStyleLbl="conFgAcc1" presStyleIdx="2" presStyleCnt="5">
        <dgm:presLayoutVars>
          <dgm:bulletEnabled val="1"/>
        </dgm:presLayoutVars>
      </dgm:prSet>
      <dgm:spPr>
        <a:noFill/>
      </dgm:spPr>
    </dgm:pt>
    <dgm:pt modelId="{2A3263CA-703B-43A0-A087-D4A0A8755D75}" type="pres">
      <dgm:prSet presAssocID="{02ACD2F6-A4C3-4029-AC9C-571F73FCC1AB}" presName="spaceBetweenRectangles" presStyleCnt="0"/>
      <dgm:spPr/>
    </dgm:pt>
    <dgm:pt modelId="{97216AA8-50C5-4CFE-BFBF-A45744185795}" type="pres">
      <dgm:prSet presAssocID="{649F3BBA-C5A3-40A7-9210-D1AB8A5B5DC6}" presName="parentLin" presStyleCnt="0"/>
      <dgm:spPr/>
    </dgm:pt>
    <dgm:pt modelId="{6AAF0438-839F-491B-ADBB-48D0108222DF}" type="pres">
      <dgm:prSet presAssocID="{649F3BBA-C5A3-40A7-9210-D1AB8A5B5DC6}" presName="parentLeftMargin" presStyleLbl="node1" presStyleIdx="2" presStyleCnt="5"/>
      <dgm:spPr/>
      <dgm:t>
        <a:bodyPr/>
        <a:lstStyle/>
        <a:p>
          <a:endParaRPr lang="es-MX"/>
        </a:p>
      </dgm:t>
    </dgm:pt>
    <dgm:pt modelId="{2C4B69E9-451C-496C-9F47-FDD07046E458}" type="pres">
      <dgm:prSet presAssocID="{649F3BBA-C5A3-40A7-9210-D1AB8A5B5DC6}" presName="parentText" presStyleLbl="node1" presStyleIdx="3" presStyleCnt="5">
        <dgm:presLayoutVars>
          <dgm:chMax val="0"/>
          <dgm:bulletEnabled val="1"/>
        </dgm:presLayoutVars>
      </dgm:prSet>
      <dgm:spPr/>
      <dgm:t>
        <a:bodyPr/>
        <a:lstStyle/>
        <a:p>
          <a:endParaRPr lang="es-MX"/>
        </a:p>
      </dgm:t>
    </dgm:pt>
    <dgm:pt modelId="{809E6542-7701-4DE9-9434-28358248EA73}" type="pres">
      <dgm:prSet presAssocID="{649F3BBA-C5A3-40A7-9210-D1AB8A5B5DC6}" presName="negativeSpace" presStyleCnt="0"/>
      <dgm:spPr/>
    </dgm:pt>
    <dgm:pt modelId="{132F2C5D-4CB5-47CC-870F-EEED7CBAAE86}" type="pres">
      <dgm:prSet presAssocID="{649F3BBA-C5A3-40A7-9210-D1AB8A5B5DC6}" presName="childText" presStyleLbl="conFgAcc1" presStyleIdx="3" presStyleCnt="5">
        <dgm:presLayoutVars>
          <dgm:bulletEnabled val="1"/>
        </dgm:presLayoutVars>
      </dgm:prSet>
      <dgm:spPr>
        <a:noFill/>
      </dgm:spPr>
    </dgm:pt>
    <dgm:pt modelId="{45A3C3F1-FF26-45D1-9B20-079FC7571491}" type="pres">
      <dgm:prSet presAssocID="{FDD7548B-9900-461B-A46C-01FB2E619B4C}" presName="spaceBetweenRectangles" presStyleCnt="0"/>
      <dgm:spPr/>
    </dgm:pt>
    <dgm:pt modelId="{644A1B04-029D-457F-97BA-D7FF1FA1E47F}" type="pres">
      <dgm:prSet presAssocID="{13712523-C149-4E21-A7F8-B6E4B8AAF779}" presName="parentLin" presStyleCnt="0"/>
      <dgm:spPr/>
    </dgm:pt>
    <dgm:pt modelId="{3A56B500-7AA8-4116-96B6-E9E629CB6D05}" type="pres">
      <dgm:prSet presAssocID="{13712523-C149-4E21-A7F8-B6E4B8AAF779}" presName="parentLeftMargin" presStyleLbl="node1" presStyleIdx="3" presStyleCnt="5"/>
      <dgm:spPr/>
      <dgm:t>
        <a:bodyPr/>
        <a:lstStyle/>
        <a:p>
          <a:endParaRPr lang="es-MX"/>
        </a:p>
      </dgm:t>
    </dgm:pt>
    <dgm:pt modelId="{5EF4401B-FF4B-40DB-AFB0-61A50C1406EB}" type="pres">
      <dgm:prSet presAssocID="{13712523-C149-4E21-A7F8-B6E4B8AAF779}" presName="parentText" presStyleLbl="node1" presStyleIdx="4" presStyleCnt="5">
        <dgm:presLayoutVars>
          <dgm:chMax val="0"/>
          <dgm:bulletEnabled val="1"/>
        </dgm:presLayoutVars>
      </dgm:prSet>
      <dgm:spPr/>
      <dgm:t>
        <a:bodyPr/>
        <a:lstStyle/>
        <a:p>
          <a:endParaRPr lang="es-MX"/>
        </a:p>
      </dgm:t>
    </dgm:pt>
    <dgm:pt modelId="{EC430287-3B67-4402-B538-DB2FF01B6B87}" type="pres">
      <dgm:prSet presAssocID="{13712523-C149-4E21-A7F8-B6E4B8AAF779}" presName="negativeSpace" presStyleCnt="0"/>
      <dgm:spPr/>
    </dgm:pt>
    <dgm:pt modelId="{32C96AE8-9CE7-493F-8946-E7715C78BFDA}" type="pres">
      <dgm:prSet presAssocID="{13712523-C149-4E21-A7F8-B6E4B8AAF779}" presName="childText" presStyleLbl="conFgAcc1" presStyleIdx="4" presStyleCnt="5">
        <dgm:presLayoutVars>
          <dgm:bulletEnabled val="1"/>
        </dgm:presLayoutVars>
      </dgm:prSet>
      <dgm:spPr>
        <a:noFill/>
      </dgm:spPr>
    </dgm:pt>
  </dgm:ptLst>
  <dgm:cxnLst>
    <dgm:cxn modelId="{D69642CD-6FA1-468E-92C5-D3987CF4E79C}" type="presOf" srcId="{13712523-C149-4E21-A7F8-B6E4B8AAF779}" destId="{5EF4401B-FF4B-40DB-AFB0-61A50C1406EB}" srcOrd="1" destOrd="0" presId="urn:microsoft.com/office/officeart/2005/8/layout/list1"/>
    <dgm:cxn modelId="{FD3CE50C-226D-410B-84AD-2849E07C9575}" type="presOf" srcId="{649F3BBA-C5A3-40A7-9210-D1AB8A5B5DC6}" destId="{6AAF0438-839F-491B-ADBB-48D0108222DF}" srcOrd="0" destOrd="0" presId="urn:microsoft.com/office/officeart/2005/8/layout/list1"/>
    <dgm:cxn modelId="{E81FE9DF-22AF-4187-AAFE-0546DAD2D83E}" srcId="{17C3AE31-5F9A-4A5B-B8AA-0427344B808C}" destId="{4AA324C9-FEEA-405E-9C45-D3A70F031724}" srcOrd="0" destOrd="0" parTransId="{4263A199-0D36-4AFA-AD64-B7DD2F8F475F}" sibTransId="{6D7A0D1B-CC26-48E9-84CE-C4C5F86D5CEA}"/>
    <dgm:cxn modelId="{BD1C1081-AD2E-4B4E-8C7C-82FE3E1A39E7}" type="presOf" srcId="{17C3AE31-5F9A-4A5B-B8AA-0427344B808C}" destId="{5E5F36E6-F2E5-450A-897D-3983C41C8025}" srcOrd="0" destOrd="0" presId="urn:microsoft.com/office/officeart/2005/8/layout/list1"/>
    <dgm:cxn modelId="{D49D1B8D-4111-4691-8C11-0193F615C6BB}" srcId="{17C3AE31-5F9A-4A5B-B8AA-0427344B808C}" destId="{09EFDD9B-D0CA-4F5C-B990-16424AF85BDA}" srcOrd="1" destOrd="0" parTransId="{2A296751-C2AC-444D-A86D-1A80A7E59DE5}" sibTransId="{AD447E6B-A444-438E-8D69-E840F9ED1492}"/>
    <dgm:cxn modelId="{B0875827-7937-47F2-B831-EC064439D962}" type="presOf" srcId="{9C9C392D-D3B4-4225-9421-925DF140DE89}" destId="{B49F5478-6B2F-45C0-BB1B-4BFF8DD29C26}" srcOrd="1" destOrd="0" presId="urn:microsoft.com/office/officeart/2005/8/layout/list1"/>
    <dgm:cxn modelId="{B991A50D-BE64-49F0-ABDB-F86FB97F9C69}" type="presOf" srcId="{13712523-C149-4E21-A7F8-B6E4B8AAF779}" destId="{3A56B500-7AA8-4116-96B6-E9E629CB6D05}" srcOrd="0" destOrd="0" presId="urn:microsoft.com/office/officeart/2005/8/layout/list1"/>
    <dgm:cxn modelId="{88C41AA4-C42C-400E-80AF-BA3DAC039FBC}" type="presOf" srcId="{4AA324C9-FEEA-405E-9C45-D3A70F031724}" destId="{04AF218B-FDB8-496F-B3FC-F0E2E1F8AD66}" srcOrd="0" destOrd="0" presId="urn:microsoft.com/office/officeart/2005/8/layout/list1"/>
    <dgm:cxn modelId="{7F7930FC-DB13-408C-9C9C-1BFB6D835AFD}" srcId="{17C3AE31-5F9A-4A5B-B8AA-0427344B808C}" destId="{13712523-C149-4E21-A7F8-B6E4B8AAF779}" srcOrd="4" destOrd="0" parTransId="{71953545-BA89-42C7-88D8-BF115E18A791}" sibTransId="{E714B21E-AF04-429C-A430-63BF926E4903}"/>
    <dgm:cxn modelId="{9C705FD3-380C-442E-9F09-16FEF5205A05}" type="presOf" srcId="{9C9C392D-D3B4-4225-9421-925DF140DE89}" destId="{45E2813B-8A6F-4C9E-9E36-476D08D55EB0}" srcOrd="0" destOrd="0" presId="urn:microsoft.com/office/officeart/2005/8/layout/list1"/>
    <dgm:cxn modelId="{4A2977AE-ED30-45A7-918A-AD64DE50B965}" type="presOf" srcId="{09EFDD9B-D0CA-4F5C-B990-16424AF85BDA}" destId="{90F54C90-ADA2-4831-89C1-B311E4792480}" srcOrd="0" destOrd="0" presId="urn:microsoft.com/office/officeart/2005/8/layout/list1"/>
    <dgm:cxn modelId="{6F51D14A-6781-4A76-B8B6-F7257DE5DE30}" type="presOf" srcId="{4AA324C9-FEEA-405E-9C45-D3A70F031724}" destId="{8A551718-387E-48F2-A875-00C7626CDBD5}" srcOrd="1" destOrd="0" presId="urn:microsoft.com/office/officeart/2005/8/layout/list1"/>
    <dgm:cxn modelId="{49FCC28B-7E99-4E23-8E06-6805AD352A65}" type="presOf" srcId="{09EFDD9B-D0CA-4F5C-B990-16424AF85BDA}" destId="{3B3A5883-17A4-4C85-9BE0-A5A63C54C630}" srcOrd="1" destOrd="0" presId="urn:microsoft.com/office/officeart/2005/8/layout/list1"/>
    <dgm:cxn modelId="{23331EC9-6689-4548-95AC-6D4FABA3E9AB}" srcId="{17C3AE31-5F9A-4A5B-B8AA-0427344B808C}" destId="{9C9C392D-D3B4-4225-9421-925DF140DE89}" srcOrd="2" destOrd="0" parTransId="{7C21414C-7EEE-42A1-BC2E-1E662E72EFB2}" sibTransId="{02ACD2F6-A4C3-4029-AC9C-571F73FCC1AB}"/>
    <dgm:cxn modelId="{2D1E55A6-FBA2-41BF-88ED-E68047F9D7E0}" srcId="{17C3AE31-5F9A-4A5B-B8AA-0427344B808C}" destId="{649F3BBA-C5A3-40A7-9210-D1AB8A5B5DC6}" srcOrd="3" destOrd="0" parTransId="{9BDABEBD-8633-4C56-9829-8587EDB141C3}" sibTransId="{FDD7548B-9900-461B-A46C-01FB2E619B4C}"/>
    <dgm:cxn modelId="{D9916AEA-E7D7-4131-8E8D-952A1BA4315C}" type="presOf" srcId="{649F3BBA-C5A3-40A7-9210-D1AB8A5B5DC6}" destId="{2C4B69E9-451C-496C-9F47-FDD07046E458}" srcOrd="1" destOrd="0" presId="urn:microsoft.com/office/officeart/2005/8/layout/list1"/>
    <dgm:cxn modelId="{87976532-B24B-48BA-8C92-A0BB315B6E55}" type="presParOf" srcId="{5E5F36E6-F2E5-450A-897D-3983C41C8025}" destId="{FA1B33F6-CE7D-4D35-9DFE-689784A75099}" srcOrd="0" destOrd="0" presId="urn:microsoft.com/office/officeart/2005/8/layout/list1"/>
    <dgm:cxn modelId="{34868D0A-3F8F-4953-A7A8-CBF4340C20A2}" type="presParOf" srcId="{FA1B33F6-CE7D-4D35-9DFE-689784A75099}" destId="{04AF218B-FDB8-496F-B3FC-F0E2E1F8AD66}" srcOrd="0" destOrd="0" presId="urn:microsoft.com/office/officeart/2005/8/layout/list1"/>
    <dgm:cxn modelId="{D66538A8-10F2-4E0F-869B-B1D6521E202A}" type="presParOf" srcId="{FA1B33F6-CE7D-4D35-9DFE-689784A75099}" destId="{8A551718-387E-48F2-A875-00C7626CDBD5}" srcOrd="1" destOrd="0" presId="urn:microsoft.com/office/officeart/2005/8/layout/list1"/>
    <dgm:cxn modelId="{490109A8-6358-4779-85D5-EE021F3DE4AA}" type="presParOf" srcId="{5E5F36E6-F2E5-450A-897D-3983C41C8025}" destId="{A71283BE-7E5F-407C-B15B-55F9629400DA}" srcOrd="1" destOrd="0" presId="urn:microsoft.com/office/officeart/2005/8/layout/list1"/>
    <dgm:cxn modelId="{BC6D1E33-ED20-4CA9-AD2C-279F28DB7765}" type="presParOf" srcId="{5E5F36E6-F2E5-450A-897D-3983C41C8025}" destId="{0C294275-626C-4FE2-9BCE-FC97EE9AAF62}" srcOrd="2" destOrd="0" presId="urn:microsoft.com/office/officeart/2005/8/layout/list1"/>
    <dgm:cxn modelId="{F3852D44-23AD-4455-AD2F-67E508C0C72C}" type="presParOf" srcId="{5E5F36E6-F2E5-450A-897D-3983C41C8025}" destId="{F5E028DC-96AE-41C6-BF1E-630F9EBF380F}" srcOrd="3" destOrd="0" presId="urn:microsoft.com/office/officeart/2005/8/layout/list1"/>
    <dgm:cxn modelId="{4A8BD31B-277E-46D1-92D4-1BFEF02B62C2}" type="presParOf" srcId="{5E5F36E6-F2E5-450A-897D-3983C41C8025}" destId="{C95A0B85-ADD7-41D9-A5FE-F50F6937BF4D}" srcOrd="4" destOrd="0" presId="urn:microsoft.com/office/officeart/2005/8/layout/list1"/>
    <dgm:cxn modelId="{2EF19E64-95CE-4072-9091-D30CD08FAE03}" type="presParOf" srcId="{C95A0B85-ADD7-41D9-A5FE-F50F6937BF4D}" destId="{90F54C90-ADA2-4831-89C1-B311E4792480}" srcOrd="0" destOrd="0" presId="urn:microsoft.com/office/officeart/2005/8/layout/list1"/>
    <dgm:cxn modelId="{412414AF-6D5F-4DD7-AF47-21263C6DA25D}" type="presParOf" srcId="{C95A0B85-ADD7-41D9-A5FE-F50F6937BF4D}" destId="{3B3A5883-17A4-4C85-9BE0-A5A63C54C630}" srcOrd="1" destOrd="0" presId="urn:microsoft.com/office/officeart/2005/8/layout/list1"/>
    <dgm:cxn modelId="{5E6E49C6-1875-41D8-B59A-D5E5E342336C}" type="presParOf" srcId="{5E5F36E6-F2E5-450A-897D-3983C41C8025}" destId="{7547A2DE-24C3-4477-B42E-F2B99957E75A}" srcOrd="5" destOrd="0" presId="urn:microsoft.com/office/officeart/2005/8/layout/list1"/>
    <dgm:cxn modelId="{8B513D1A-6E83-406E-A7EB-205A83DBC842}" type="presParOf" srcId="{5E5F36E6-F2E5-450A-897D-3983C41C8025}" destId="{9597ED41-0000-49FE-BF5D-7ABC586245C6}" srcOrd="6" destOrd="0" presId="urn:microsoft.com/office/officeart/2005/8/layout/list1"/>
    <dgm:cxn modelId="{97E1B35D-6590-4F37-A997-75A8A5027BCF}" type="presParOf" srcId="{5E5F36E6-F2E5-450A-897D-3983C41C8025}" destId="{539E5267-F795-4A2F-AAB3-C386B1C3CA3C}" srcOrd="7" destOrd="0" presId="urn:microsoft.com/office/officeart/2005/8/layout/list1"/>
    <dgm:cxn modelId="{D4EE22AF-5359-4435-8237-AAB6AD5252BA}" type="presParOf" srcId="{5E5F36E6-F2E5-450A-897D-3983C41C8025}" destId="{1841E776-0A16-48A5-AB48-CF2D3FDED38F}" srcOrd="8" destOrd="0" presId="urn:microsoft.com/office/officeart/2005/8/layout/list1"/>
    <dgm:cxn modelId="{5C8512B3-37FA-4655-BF95-B3198689C466}" type="presParOf" srcId="{1841E776-0A16-48A5-AB48-CF2D3FDED38F}" destId="{45E2813B-8A6F-4C9E-9E36-476D08D55EB0}" srcOrd="0" destOrd="0" presId="urn:microsoft.com/office/officeart/2005/8/layout/list1"/>
    <dgm:cxn modelId="{8B769784-98A0-40DF-8381-923DB9B73BCF}" type="presParOf" srcId="{1841E776-0A16-48A5-AB48-CF2D3FDED38F}" destId="{B49F5478-6B2F-45C0-BB1B-4BFF8DD29C26}" srcOrd="1" destOrd="0" presId="urn:microsoft.com/office/officeart/2005/8/layout/list1"/>
    <dgm:cxn modelId="{CC482271-287D-4AA7-9BF7-876F49E8BB7E}" type="presParOf" srcId="{5E5F36E6-F2E5-450A-897D-3983C41C8025}" destId="{1A23CBDA-D5CF-4000-A09E-FD896D883F49}" srcOrd="9" destOrd="0" presId="urn:microsoft.com/office/officeart/2005/8/layout/list1"/>
    <dgm:cxn modelId="{946BCC9A-D074-40A1-BD67-6E3D3C2A14B9}" type="presParOf" srcId="{5E5F36E6-F2E5-450A-897D-3983C41C8025}" destId="{35AD7FAE-3140-4E3C-BC33-573119E79032}" srcOrd="10" destOrd="0" presId="urn:microsoft.com/office/officeart/2005/8/layout/list1"/>
    <dgm:cxn modelId="{301E649A-BC63-48F5-BFCC-FE33E67125FB}" type="presParOf" srcId="{5E5F36E6-F2E5-450A-897D-3983C41C8025}" destId="{2A3263CA-703B-43A0-A087-D4A0A8755D75}" srcOrd="11" destOrd="0" presId="urn:microsoft.com/office/officeart/2005/8/layout/list1"/>
    <dgm:cxn modelId="{CE955863-5005-4C41-BCEB-FD11C0C1DDAC}" type="presParOf" srcId="{5E5F36E6-F2E5-450A-897D-3983C41C8025}" destId="{97216AA8-50C5-4CFE-BFBF-A45744185795}" srcOrd="12" destOrd="0" presId="urn:microsoft.com/office/officeart/2005/8/layout/list1"/>
    <dgm:cxn modelId="{9D7AB7CE-996E-4F04-ABD4-930F113C226B}" type="presParOf" srcId="{97216AA8-50C5-4CFE-BFBF-A45744185795}" destId="{6AAF0438-839F-491B-ADBB-48D0108222DF}" srcOrd="0" destOrd="0" presId="urn:microsoft.com/office/officeart/2005/8/layout/list1"/>
    <dgm:cxn modelId="{948D537D-F23B-4E8B-9126-C497543C8868}" type="presParOf" srcId="{97216AA8-50C5-4CFE-BFBF-A45744185795}" destId="{2C4B69E9-451C-496C-9F47-FDD07046E458}" srcOrd="1" destOrd="0" presId="urn:microsoft.com/office/officeart/2005/8/layout/list1"/>
    <dgm:cxn modelId="{2E09EA21-6FE2-4B8F-A69B-0A6B0997D4BA}" type="presParOf" srcId="{5E5F36E6-F2E5-450A-897D-3983C41C8025}" destId="{809E6542-7701-4DE9-9434-28358248EA73}" srcOrd="13" destOrd="0" presId="urn:microsoft.com/office/officeart/2005/8/layout/list1"/>
    <dgm:cxn modelId="{25D9A80F-1689-4271-BC15-90BBE5811477}" type="presParOf" srcId="{5E5F36E6-F2E5-450A-897D-3983C41C8025}" destId="{132F2C5D-4CB5-47CC-870F-EEED7CBAAE86}" srcOrd="14" destOrd="0" presId="urn:microsoft.com/office/officeart/2005/8/layout/list1"/>
    <dgm:cxn modelId="{70DEEC4E-3064-4FE1-BE61-7AD2B0A292B4}" type="presParOf" srcId="{5E5F36E6-F2E5-450A-897D-3983C41C8025}" destId="{45A3C3F1-FF26-45D1-9B20-079FC7571491}" srcOrd="15" destOrd="0" presId="urn:microsoft.com/office/officeart/2005/8/layout/list1"/>
    <dgm:cxn modelId="{91BE07D6-7E6E-434F-9568-61AF21B83A62}" type="presParOf" srcId="{5E5F36E6-F2E5-450A-897D-3983C41C8025}" destId="{644A1B04-029D-457F-97BA-D7FF1FA1E47F}" srcOrd="16" destOrd="0" presId="urn:microsoft.com/office/officeart/2005/8/layout/list1"/>
    <dgm:cxn modelId="{D35C75A1-584F-465B-8F22-09776014D1FB}" type="presParOf" srcId="{644A1B04-029D-457F-97BA-D7FF1FA1E47F}" destId="{3A56B500-7AA8-4116-96B6-E9E629CB6D05}" srcOrd="0" destOrd="0" presId="urn:microsoft.com/office/officeart/2005/8/layout/list1"/>
    <dgm:cxn modelId="{61D33D79-4730-4DAC-8EA4-77ABBA57CE7D}" type="presParOf" srcId="{644A1B04-029D-457F-97BA-D7FF1FA1E47F}" destId="{5EF4401B-FF4B-40DB-AFB0-61A50C1406EB}" srcOrd="1" destOrd="0" presId="urn:microsoft.com/office/officeart/2005/8/layout/list1"/>
    <dgm:cxn modelId="{78C2C013-49C9-48B9-A2F4-606A2E84A8C4}" type="presParOf" srcId="{5E5F36E6-F2E5-450A-897D-3983C41C8025}" destId="{EC430287-3B67-4402-B538-DB2FF01B6B87}" srcOrd="17" destOrd="0" presId="urn:microsoft.com/office/officeart/2005/8/layout/list1"/>
    <dgm:cxn modelId="{11769925-D1F0-4BA1-A744-EF96CC362372}" type="presParOf" srcId="{5E5F36E6-F2E5-450A-897D-3983C41C8025}" destId="{32C96AE8-9CE7-493F-8946-E7715C78BFD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5EEE88-3587-45CC-8776-3F939CA2E0C4}"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MX"/>
        </a:p>
      </dgm:t>
    </dgm:pt>
    <dgm:pt modelId="{B19FFAE3-090C-46FA-B1E9-F20E07581788}">
      <dgm:prSet phldrT="[Texto]"/>
      <dgm:spPr/>
      <dgm:t>
        <a:bodyPr/>
        <a:lstStyle/>
        <a:p>
          <a:r>
            <a:rPr lang="es-MX" dirty="0" smtClean="0"/>
            <a:t>Para que se de el cambio conceptual.</a:t>
          </a:r>
          <a:endParaRPr lang="es-MX" dirty="0"/>
        </a:p>
      </dgm:t>
    </dgm:pt>
    <dgm:pt modelId="{BAAC3DAB-65C6-4D0E-8C94-2D809C8386CE}" type="parTrans" cxnId="{FA709AF6-B254-4C54-AE12-751F0395AAC5}">
      <dgm:prSet/>
      <dgm:spPr/>
      <dgm:t>
        <a:bodyPr/>
        <a:lstStyle/>
        <a:p>
          <a:endParaRPr lang="es-MX"/>
        </a:p>
      </dgm:t>
    </dgm:pt>
    <dgm:pt modelId="{5FA9C116-8476-4D4A-AE0E-7459E7332130}" type="sibTrans" cxnId="{FA709AF6-B254-4C54-AE12-751F0395AAC5}">
      <dgm:prSet/>
      <dgm:spPr/>
      <dgm:t>
        <a:bodyPr/>
        <a:lstStyle/>
        <a:p>
          <a:endParaRPr lang="es-MX"/>
        </a:p>
      </dgm:t>
    </dgm:pt>
    <dgm:pt modelId="{9E0C9910-B009-433A-A266-DC624FFA9E5A}">
      <dgm:prSet phldrT="[Texto]"/>
      <dgm:spPr/>
      <dgm:t>
        <a:bodyPr/>
        <a:lstStyle/>
        <a:p>
          <a:r>
            <a:rPr lang="es-MX" dirty="0" smtClean="0"/>
            <a:t>Debe haber una insatisfacción con las concepciones existentes.</a:t>
          </a:r>
          <a:endParaRPr lang="es-MX" dirty="0"/>
        </a:p>
      </dgm:t>
    </dgm:pt>
    <dgm:pt modelId="{7D9812BC-5C61-4C43-8F03-9F6B1CBE1435}" type="parTrans" cxnId="{29ABB690-91E5-409D-A6A4-CDFFF9F9CC2F}">
      <dgm:prSet/>
      <dgm:spPr/>
      <dgm:t>
        <a:bodyPr/>
        <a:lstStyle/>
        <a:p>
          <a:endParaRPr lang="es-MX"/>
        </a:p>
      </dgm:t>
    </dgm:pt>
    <dgm:pt modelId="{123971D4-CB24-4839-864B-F6AC8DAD5EF3}" type="sibTrans" cxnId="{29ABB690-91E5-409D-A6A4-CDFFF9F9CC2F}">
      <dgm:prSet/>
      <dgm:spPr/>
      <dgm:t>
        <a:bodyPr/>
        <a:lstStyle/>
        <a:p>
          <a:endParaRPr lang="es-MX"/>
        </a:p>
      </dgm:t>
    </dgm:pt>
    <dgm:pt modelId="{2444DF90-B0F9-4EE7-8A41-C585B6115ABB}">
      <dgm:prSet phldrT="[Texto]"/>
      <dgm:spPr/>
      <dgm:t>
        <a:bodyPr/>
        <a:lstStyle/>
        <a:p>
          <a:r>
            <a:rPr lang="es-MX" dirty="0" smtClean="0"/>
            <a:t>La nueva concepción debe ser inteligible.</a:t>
          </a:r>
          <a:endParaRPr lang="es-MX" dirty="0"/>
        </a:p>
      </dgm:t>
    </dgm:pt>
    <dgm:pt modelId="{294D3946-F356-44BA-8050-52F76F377F38}" type="parTrans" cxnId="{A32FABFE-2FBD-42E0-A363-BCA01AE207F0}">
      <dgm:prSet/>
      <dgm:spPr/>
      <dgm:t>
        <a:bodyPr/>
        <a:lstStyle/>
        <a:p>
          <a:endParaRPr lang="es-MX"/>
        </a:p>
      </dgm:t>
    </dgm:pt>
    <dgm:pt modelId="{1E16B753-D2A6-4C3E-9CE4-2D7E47616651}" type="sibTrans" cxnId="{A32FABFE-2FBD-42E0-A363-BCA01AE207F0}">
      <dgm:prSet/>
      <dgm:spPr/>
      <dgm:t>
        <a:bodyPr/>
        <a:lstStyle/>
        <a:p>
          <a:endParaRPr lang="es-MX"/>
        </a:p>
      </dgm:t>
    </dgm:pt>
    <dgm:pt modelId="{2AFC750E-0E32-43C8-AD9D-3D9B10B133AA}">
      <dgm:prSet phldrT="[Texto]"/>
      <dgm:spPr/>
      <dgm:t>
        <a:bodyPr/>
        <a:lstStyle/>
        <a:p>
          <a:r>
            <a:rPr lang="es-MX" dirty="0" smtClean="0"/>
            <a:t>La nueva concepción debe sugerir la posibilidad de un programa fructífero de investigación.</a:t>
          </a:r>
          <a:endParaRPr lang="es-MX" dirty="0"/>
        </a:p>
      </dgm:t>
    </dgm:pt>
    <dgm:pt modelId="{113D8F0C-93E6-46FB-9689-644B3DFF0383}" type="parTrans" cxnId="{A9AF5722-7359-4A4E-90D0-B1A5032057FF}">
      <dgm:prSet/>
      <dgm:spPr/>
      <dgm:t>
        <a:bodyPr/>
        <a:lstStyle/>
        <a:p>
          <a:endParaRPr lang="es-MX"/>
        </a:p>
      </dgm:t>
    </dgm:pt>
    <dgm:pt modelId="{8AA0DB13-8A24-4B91-B63D-9F7BAC323EA1}" type="sibTrans" cxnId="{A9AF5722-7359-4A4E-90D0-B1A5032057FF}">
      <dgm:prSet/>
      <dgm:spPr/>
      <dgm:t>
        <a:bodyPr/>
        <a:lstStyle/>
        <a:p>
          <a:endParaRPr lang="es-MX"/>
        </a:p>
      </dgm:t>
    </dgm:pt>
    <dgm:pt modelId="{14AA1151-2056-4676-B2E1-24B568DEF184}">
      <dgm:prSet phldrT="[Texto]"/>
      <dgm:spPr/>
      <dgm:t>
        <a:bodyPr/>
        <a:lstStyle/>
        <a:p>
          <a:r>
            <a:rPr lang="es-MX" dirty="0" smtClean="0"/>
            <a:t>La nueva concepción debe parecer inicialmente plausible.</a:t>
          </a:r>
          <a:endParaRPr lang="es-MX" dirty="0"/>
        </a:p>
      </dgm:t>
    </dgm:pt>
    <dgm:pt modelId="{D953D572-AD82-44B2-A6BC-8184FCFDACAC}" type="parTrans" cxnId="{8B3EA273-1706-47D6-AD59-795B957278CB}">
      <dgm:prSet/>
      <dgm:spPr/>
      <dgm:t>
        <a:bodyPr/>
        <a:lstStyle/>
        <a:p>
          <a:endParaRPr lang="es-MX"/>
        </a:p>
      </dgm:t>
    </dgm:pt>
    <dgm:pt modelId="{CF37F1B2-D505-41E5-88C4-D9CB69AA887E}" type="sibTrans" cxnId="{8B3EA273-1706-47D6-AD59-795B957278CB}">
      <dgm:prSet/>
      <dgm:spPr/>
      <dgm:t>
        <a:bodyPr/>
        <a:lstStyle/>
        <a:p>
          <a:endParaRPr lang="es-MX"/>
        </a:p>
      </dgm:t>
    </dgm:pt>
    <dgm:pt modelId="{E878E7BC-8835-4BB4-9E87-54929B5BAEB8}" type="pres">
      <dgm:prSet presAssocID="{BF5EEE88-3587-45CC-8776-3F939CA2E0C4}" presName="diagram" presStyleCnt="0">
        <dgm:presLayoutVars>
          <dgm:chMax val="1"/>
          <dgm:dir/>
          <dgm:animLvl val="ctr"/>
          <dgm:resizeHandles val="exact"/>
        </dgm:presLayoutVars>
      </dgm:prSet>
      <dgm:spPr/>
      <dgm:t>
        <a:bodyPr/>
        <a:lstStyle/>
        <a:p>
          <a:endParaRPr lang="es-MX"/>
        </a:p>
      </dgm:t>
    </dgm:pt>
    <dgm:pt modelId="{B51A1A1A-389F-45B4-B047-409493C0F6EE}" type="pres">
      <dgm:prSet presAssocID="{BF5EEE88-3587-45CC-8776-3F939CA2E0C4}" presName="matrix" presStyleCnt="0"/>
      <dgm:spPr/>
    </dgm:pt>
    <dgm:pt modelId="{13068038-423B-4EE9-99BA-5F5619F934B0}" type="pres">
      <dgm:prSet presAssocID="{BF5EEE88-3587-45CC-8776-3F939CA2E0C4}" presName="tile1" presStyleLbl="node1" presStyleIdx="0" presStyleCnt="4"/>
      <dgm:spPr/>
      <dgm:t>
        <a:bodyPr/>
        <a:lstStyle/>
        <a:p>
          <a:endParaRPr lang="es-MX"/>
        </a:p>
      </dgm:t>
    </dgm:pt>
    <dgm:pt modelId="{C0525717-9CDB-460F-875B-25B6FC70F9F0}" type="pres">
      <dgm:prSet presAssocID="{BF5EEE88-3587-45CC-8776-3F939CA2E0C4}" presName="tile1text" presStyleLbl="node1" presStyleIdx="0" presStyleCnt="4">
        <dgm:presLayoutVars>
          <dgm:chMax val="0"/>
          <dgm:chPref val="0"/>
          <dgm:bulletEnabled val="1"/>
        </dgm:presLayoutVars>
      </dgm:prSet>
      <dgm:spPr/>
      <dgm:t>
        <a:bodyPr/>
        <a:lstStyle/>
        <a:p>
          <a:endParaRPr lang="es-MX"/>
        </a:p>
      </dgm:t>
    </dgm:pt>
    <dgm:pt modelId="{B3EC5D95-7E20-44AE-BA5B-C7C0A2DDB132}" type="pres">
      <dgm:prSet presAssocID="{BF5EEE88-3587-45CC-8776-3F939CA2E0C4}" presName="tile2" presStyleLbl="node1" presStyleIdx="1" presStyleCnt="4"/>
      <dgm:spPr/>
      <dgm:t>
        <a:bodyPr/>
        <a:lstStyle/>
        <a:p>
          <a:endParaRPr lang="es-MX"/>
        </a:p>
      </dgm:t>
    </dgm:pt>
    <dgm:pt modelId="{9D88F6A7-51E4-45C0-A326-04C82B9BB8AB}" type="pres">
      <dgm:prSet presAssocID="{BF5EEE88-3587-45CC-8776-3F939CA2E0C4}" presName="tile2text" presStyleLbl="node1" presStyleIdx="1" presStyleCnt="4">
        <dgm:presLayoutVars>
          <dgm:chMax val="0"/>
          <dgm:chPref val="0"/>
          <dgm:bulletEnabled val="1"/>
        </dgm:presLayoutVars>
      </dgm:prSet>
      <dgm:spPr/>
      <dgm:t>
        <a:bodyPr/>
        <a:lstStyle/>
        <a:p>
          <a:endParaRPr lang="es-MX"/>
        </a:p>
      </dgm:t>
    </dgm:pt>
    <dgm:pt modelId="{A071BF75-AE8F-48FB-A513-FAF374623EA0}" type="pres">
      <dgm:prSet presAssocID="{BF5EEE88-3587-45CC-8776-3F939CA2E0C4}" presName="tile3" presStyleLbl="node1" presStyleIdx="2" presStyleCnt="4"/>
      <dgm:spPr/>
      <dgm:t>
        <a:bodyPr/>
        <a:lstStyle/>
        <a:p>
          <a:endParaRPr lang="es-MX"/>
        </a:p>
      </dgm:t>
    </dgm:pt>
    <dgm:pt modelId="{085B1F48-E7D5-4690-B37B-CB1892D2FDB5}" type="pres">
      <dgm:prSet presAssocID="{BF5EEE88-3587-45CC-8776-3F939CA2E0C4}" presName="tile3text" presStyleLbl="node1" presStyleIdx="2" presStyleCnt="4">
        <dgm:presLayoutVars>
          <dgm:chMax val="0"/>
          <dgm:chPref val="0"/>
          <dgm:bulletEnabled val="1"/>
        </dgm:presLayoutVars>
      </dgm:prSet>
      <dgm:spPr/>
      <dgm:t>
        <a:bodyPr/>
        <a:lstStyle/>
        <a:p>
          <a:endParaRPr lang="es-MX"/>
        </a:p>
      </dgm:t>
    </dgm:pt>
    <dgm:pt modelId="{C386E449-B84B-4226-A514-42925F2AD63D}" type="pres">
      <dgm:prSet presAssocID="{BF5EEE88-3587-45CC-8776-3F939CA2E0C4}" presName="tile4" presStyleLbl="node1" presStyleIdx="3" presStyleCnt="4"/>
      <dgm:spPr/>
      <dgm:t>
        <a:bodyPr/>
        <a:lstStyle/>
        <a:p>
          <a:endParaRPr lang="es-MX"/>
        </a:p>
      </dgm:t>
    </dgm:pt>
    <dgm:pt modelId="{BF3C4A69-0E94-4E8E-AFDF-2EC2666E637A}" type="pres">
      <dgm:prSet presAssocID="{BF5EEE88-3587-45CC-8776-3F939CA2E0C4}" presName="tile4text" presStyleLbl="node1" presStyleIdx="3" presStyleCnt="4">
        <dgm:presLayoutVars>
          <dgm:chMax val="0"/>
          <dgm:chPref val="0"/>
          <dgm:bulletEnabled val="1"/>
        </dgm:presLayoutVars>
      </dgm:prSet>
      <dgm:spPr/>
      <dgm:t>
        <a:bodyPr/>
        <a:lstStyle/>
        <a:p>
          <a:endParaRPr lang="es-MX"/>
        </a:p>
      </dgm:t>
    </dgm:pt>
    <dgm:pt modelId="{522C4835-D5E4-4D5E-B71C-6A0ADB0E170B}" type="pres">
      <dgm:prSet presAssocID="{BF5EEE88-3587-45CC-8776-3F939CA2E0C4}" presName="centerTile" presStyleLbl="fgShp" presStyleIdx="0" presStyleCnt="1">
        <dgm:presLayoutVars>
          <dgm:chMax val="0"/>
          <dgm:chPref val="0"/>
        </dgm:presLayoutVars>
      </dgm:prSet>
      <dgm:spPr/>
      <dgm:t>
        <a:bodyPr/>
        <a:lstStyle/>
        <a:p>
          <a:endParaRPr lang="es-MX"/>
        </a:p>
      </dgm:t>
    </dgm:pt>
  </dgm:ptLst>
  <dgm:cxnLst>
    <dgm:cxn modelId="{42778588-33BF-4D08-A18C-54B38EFE0F9B}" type="presOf" srcId="{BF5EEE88-3587-45CC-8776-3F939CA2E0C4}" destId="{E878E7BC-8835-4BB4-9E87-54929B5BAEB8}" srcOrd="0" destOrd="0" presId="urn:microsoft.com/office/officeart/2005/8/layout/matrix1"/>
    <dgm:cxn modelId="{7FEE622D-78D5-4416-B2D9-F2C25A3B69BF}" type="presOf" srcId="{14AA1151-2056-4676-B2E1-24B568DEF184}" destId="{BF3C4A69-0E94-4E8E-AFDF-2EC2666E637A}" srcOrd="1" destOrd="0" presId="urn:microsoft.com/office/officeart/2005/8/layout/matrix1"/>
    <dgm:cxn modelId="{A88189D4-00EF-4752-852D-4BFA61767D40}" type="presOf" srcId="{2444DF90-B0F9-4EE7-8A41-C585B6115ABB}" destId="{9D88F6A7-51E4-45C0-A326-04C82B9BB8AB}" srcOrd="1" destOrd="0" presId="urn:microsoft.com/office/officeart/2005/8/layout/matrix1"/>
    <dgm:cxn modelId="{29ABB690-91E5-409D-A6A4-CDFFF9F9CC2F}" srcId="{B19FFAE3-090C-46FA-B1E9-F20E07581788}" destId="{9E0C9910-B009-433A-A266-DC624FFA9E5A}" srcOrd="0" destOrd="0" parTransId="{7D9812BC-5C61-4C43-8F03-9F6B1CBE1435}" sibTransId="{123971D4-CB24-4839-864B-F6AC8DAD5EF3}"/>
    <dgm:cxn modelId="{1AE2F7EB-B530-4060-A079-7E96EB7BA0BF}" type="presOf" srcId="{9E0C9910-B009-433A-A266-DC624FFA9E5A}" destId="{C0525717-9CDB-460F-875B-25B6FC70F9F0}" srcOrd="1" destOrd="0" presId="urn:microsoft.com/office/officeart/2005/8/layout/matrix1"/>
    <dgm:cxn modelId="{14C0769E-A880-47E3-8994-C8E3E1736F24}" type="presOf" srcId="{2444DF90-B0F9-4EE7-8A41-C585B6115ABB}" destId="{B3EC5D95-7E20-44AE-BA5B-C7C0A2DDB132}" srcOrd="0" destOrd="0" presId="urn:microsoft.com/office/officeart/2005/8/layout/matrix1"/>
    <dgm:cxn modelId="{6EC49505-8C00-42F8-95AB-95283AC8B50C}" type="presOf" srcId="{2AFC750E-0E32-43C8-AD9D-3D9B10B133AA}" destId="{A071BF75-AE8F-48FB-A513-FAF374623EA0}" srcOrd="0" destOrd="0" presId="urn:microsoft.com/office/officeart/2005/8/layout/matrix1"/>
    <dgm:cxn modelId="{C1E5CFA7-74DB-479B-A98A-65D6F544CFEE}" type="presOf" srcId="{2AFC750E-0E32-43C8-AD9D-3D9B10B133AA}" destId="{085B1F48-E7D5-4690-B37B-CB1892D2FDB5}" srcOrd="1" destOrd="0" presId="urn:microsoft.com/office/officeart/2005/8/layout/matrix1"/>
    <dgm:cxn modelId="{8B3EA273-1706-47D6-AD59-795B957278CB}" srcId="{B19FFAE3-090C-46FA-B1E9-F20E07581788}" destId="{14AA1151-2056-4676-B2E1-24B568DEF184}" srcOrd="3" destOrd="0" parTransId="{D953D572-AD82-44B2-A6BC-8184FCFDACAC}" sibTransId="{CF37F1B2-D505-41E5-88C4-D9CB69AA887E}"/>
    <dgm:cxn modelId="{A32FABFE-2FBD-42E0-A363-BCA01AE207F0}" srcId="{B19FFAE3-090C-46FA-B1E9-F20E07581788}" destId="{2444DF90-B0F9-4EE7-8A41-C585B6115ABB}" srcOrd="1" destOrd="0" parTransId="{294D3946-F356-44BA-8050-52F76F377F38}" sibTransId="{1E16B753-D2A6-4C3E-9CE4-2D7E47616651}"/>
    <dgm:cxn modelId="{AD61CAB4-22FE-4A59-A7A7-9D4B4372D517}" type="presOf" srcId="{14AA1151-2056-4676-B2E1-24B568DEF184}" destId="{C386E449-B84B-4226-A514-42925F2AD63D}" srcOrd="0" destOrd="0" presId="urn:microsoft.com/office/officeart/2005/8/layout/matrix1"/>
    <dgm:cxn modelId="{A9AF5722-7359-4A4E-90D0-B1A5032057FF}" srcId="{B19FFAE3-090C-46FA-B1E9-F20E07581788}" destId="{2AFC750E-0E32-43C8-AD9D-3D9B10B133AA}" srcOrd="2" destOrd="0" parTransId="{113D8F0C-93E6-46FB-9689-644B3DFF0383}" sibTransId="{8AA0DB13-8A24-4B91-B63D-9F7BAC323EA1}"/>
    <dgm:cxn modelId="{0A360E43-1296-402D-A9E9-580526CEEBA0}" type="presOf" srcId="{9E0C9910-B009-433A-A266-DC624FFA9E5A}" destId="{13068038-423B-4EE9-99BA-5F5619F934B0}" srcOrd="0" destOrd="0" presId="urn:microsoft.com/office/officeart/2005/8/layout/matrix1"/>
    <dgm:cxn modelId="{140654A5-46CF-42B2-A602-6714789EA206}" type="presOf" srcId="{B19FFAE3-090C-46FA-B1E9-F20E07581788}" destId="{522C4835-D5E4-4D5E-B71C-6A0ADB0E170B}" srcOrd="0" destOrd="0" presId="urn:microsoft.com/office/officeart/2005/8/layout/matrix1"/>
    <dgm:cxn modelId="{FA709AF6-B254-4C54-AE12-751F0395AAC5}" srcId="{BF5EEE88-3587-45CC-8776-3F939CA2E0C4}" destId="{B19FFAE3-090C-46FA-B1E9-F20E07581788}" srcOrd="0" destOrd="0" parTransId="{BAAC3DAB-65C6-4D0E-8C94-2D809C8386CE}" sibTransId="{5FA9C116-8476-4D4A-AE0E-7459E7332130}"/>
    <dgm:cxn modelId="{0D79CD08-9AF1-4AB0-A799-AD7266C1094D}" type="presParOf" srcId="{E878E7BC-8835-4BB4-9E87-54929B5BAEB8}" destId="{B51A1A1A-389F-45B4-B047-409493C0F6EE}" srcOrd="0" destOrd="0" presId="urn:microsoft.com/office/officeart/2005/8/layout/matrix1"/>
    <dgm:cxn modelId="{72FA6496-B9FF-4099-B05F-98AD1869D25C}" type="presParOf" srcId="{B51A1A1A-389F-45B4-B047-409493C0F6EE}" destId="{13068038-423B-4EE9-99BA-5F5619F934B0}" srcOrd="0" destOrd="0" presId="urn:microsoft.com/office/officeart/2005/8/layout/matrix1"/>
    <dgm:cxn modelId="{419B1E38-14A5-4947-BD04-4E545BF20834}" type="presParOf" srcId="{B51A1A1A-389F-45B4-B047-409493C0F6EE}" destId="{C0525717-9CDB-460F-875B-25B6FC70F9F0}" srcOrd="1" destOrd="0" presId="urn:microsoft.com/office/officeart/2005/8/layout/matrix1"/>
    <dgm:cxn modelId="{E391417F-8CA6-4B0B-935D-4EC847CE95BA}" type="presParOf" srcId="{B51A1A1A-389F-45B4-B047-409493C0F6EE}" destId="{B3EC5D95-7E20-44AE-BA5B-C7C0A2DDB132}" srcOrd="2" destOrd="0" presId="urn:microsoft.com/office/officeart/2005/8/layout/matrix1"/>
    <dgm:cxn modelId="{D7E9D1CE-641B-434F-A1D1-7BE56DD3664D}" type="presParOf" srcId="{B51A1A1A-389F-45B4-B047-409493C0F6EE}" destId="{9D88F6A7-51E4-45C0-A326-04C82B9BB8AB}" srcOrd="3" destOrd="0" presId="urn:microsoft.com/office/officeart/2005/8/layout/matrix1"/>
    <dgm:cxn modelId="{8555AD2B-D5AE-4A5C-A448-5C301ACD128D}" type="presParOf" srcId="{B51A1A1A-389F-45B4-B047-409493C0F6EE}" destId="{A071BF75-AE8F-48FB-A513-FAF374623EA0}" srcOrd="4" destOrd="0" presId="urn:microsoft.com/office/officeart/2005/8/layout/matrix1"/>
    <dgm:cxn modelId="{D1C33580-6254-4FF5-B5C9-6C5029599D9B}" type="presParOf" srcId="{B51A1A1A-389F-45B4-B047-409493C0F6EE}" destId="{085B1F48-E7D5-4690-B37B-CB1892D2FDB5}" srcOrd="5" destOrd="0" presId="urn:microsoft.com/office/officeart/2005/8/layout/matrix1"/>
    <dgm:cxn modelId="{F47CDE9B-7E14-427B-95EF-913F714C41F7}" type="presParOf" srcId="{B51A1A1A-389F-45B4-B047-409493C0F6EE}" destId="{C386E449-B84B-4226-A514-42925F2AD63D}" srcOrd="6" destOrd="0" presId="urn:microsoft.com/office/officeart/2005/8/layout/matrix1"/>
    <dgm:cxn modelId="{3A0F2D4F-E610-46C2-A650-AE7F0E1279B9}" type="presParOf" srcId="{B51A1A1A-389F-45B4-B047-409493C0F6EE}" destId="{BF3C4A69-0E94-4E8E-AFDF-2EC2666E637A}" srcOrd="7" destOrd="0" presId="urn:microsoft.com/office/officeart/2005/8/layout/matrix1"/>
    <dgm:cxn modelId="{C3D331CE-AA59-4EFF-8354-2CA5638C3958}" type="presParOf" srcId="{E878E7BC-8835-4BB4-9E87-54929B5BAEB8}" destId="{522C4835-D5E4-4D5E-B71C-6A0ADB0E170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64A2FE-32C2-4880-87B8-E1BE8D0C915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MX"/>
        </a:p>
      </dgm:t>
    </dgm:pt>
    <dgm:pt modelId="{CAB29C91-4D28-4664-9B47-5D981B3441C5}">
      <dgm:prSet phldrT="[Texto]"/>
      <dgm:spPr>
        <a:noFill/>
      </dgm:spPr>
      <dgm:t>
        <a:bodyPr/>
        <a:lstStyle/>
        <a:p>
          <a:r>
            <a:rPr lang="es-MX" dirty="0" smtClean="0"/>
            <a:t>Irritabilidad.</a:t>
          </a:r>
          <a:endParaRPr lang="es-MX" dirty="0"/>
        </a:p>
      </dgm:t>
    </dgm:pt>
    <dgm:pt modelId="{CE108803-E81F-4422-A909-BDD6A60C26F6}" type="parTrans" cxnId="{0A05040C-59E8-47B4-823A-51ED468E1890}">
      <dgm:prSet/>
      <dgm:spPr/>
      <dgm:t>
        <a:bodyPr/>
        <a:lstStyle/>
        <a:p>
          <a:endParaRPr lang="es-MX"/>
        </a:p>
      </dgm:t>
    </dgm:pt>
    <dgm:pt modelId="{705A63DB-A038-4CBE-BC62-62636D4CAC09}" type="sibTrans" cxnId="{0A05040C-59E8-47B4-823A-51ED468E1890}">
      <dgm:prSet/>
      <dgm:spPr/>
      <dgm:t>
        <a:bodyPr/>
        <a:lstStyle/>
        <a:p>
          <a:endParaRPr lang="es-MX"/>
        </a:p>
      </dgm:t>
    </dgm:pt>
    <dgm:pt modelId="{49DE1E7D-DA0A-4686-844D-2F13DA10A6FD}">
      <dgm:prSet phldrT="[Texto]"/>
      <dgm:spPr>
        <a:noFill/>
      </dgm:spPr>
      <dgm:t>
        <a:bodyPr/>
        <a:lstStyle/>
        <a:p>
          <a:r>
            <a:rPr lang="es-MX" dirty="0" smtClean="0"/>
            <a:t>Adaptación.</a:t>
          </a:r>
          <a:endParaRPr lang="es-MX" dirty="0"/>
        </a:p>
      </dgm:t>
    </dgm:pt>
    <dgm:pt modelId="{481E1942-DB79-44BB-823D-5DA7315D3661}" type="parTrans" cxnId="{B5677985-AD78-44E8-8CD7-AC6521E5369B}">
      <dgm:prSet/>
      <dgm:spPr/>
      <dgm:t>
        <a:bodyPr/>
        <a:lstStyle/>
        <a:p>
          <a:endParaRPr lang="es-MX"/>
        </a:p>
      </dgm:t>
    </dgm:pt>
    <dgm:pt modelId="{86358DCB-6FAC-4304-9CDF-4C9C0FFB531C}" type="sibTrans" cxnId="{B5677985-AD78-44E8-8CD7-AC6521E5369B}">
      <dgm:prSet/>
      <dgm:spPr/>
      <dgm:t>
        <a:bodyPr/>
        <a:lstStyle/>
        <a:p>
          <a:endParaRPr lang="es-MX"/>
        </a:p>
      </dgm:t>
    </dgm:pt>
    <dgm:pt modelId="{E28E0694-3805-4855-AB5F-833FF2C5FFED}">
      <dgm:prSet phldrT="[Texto]"/>
      <dgm:spPr>
        <a:noFill/>
      </dgm:spPr>
      <dgm:t>
        <a:bodyPr/>
        <a:lstStyle/>
        <a:p>
          <a:r>
            <a:rPr lang="es-MX" dirty="0" smtClean="0"/>
            <a:t>Reproducción.</a:t>
          </a:r>
          <a:endParaRPr lang="es-MX" dirty="0"/>
        </a:p>
      </dgm:t>
    </dgm:pt>
    <dgm:pt modelId="{AA14040C-23FA-4E25-B9EF-D7FCC2D8872B}" type="parTrans" cxnId="{085055D9-361E-4675-85AA-ADF9D26A09B6}">
      <dgm:prSet/>
      <dgm:spPr/>
      <dgm:t>
        <a:bodyPr/>
        <a:lstStyle/>
        <a:p>
          <a:endParaRPr lang="es-MX"/>
        </a:p>
      </dgm:t>
    </dgm:pt>
    <dgm:pt modelId="{307969CB-E1E0-46B9-9FC0-B28776FFDE10}" type="sibTrans" cxnId="{085055D9-361E-4675-85AA-ADF9D26A09B6}">
      <dgm:prSet/>
      <dgm:spPr/>
      <dgm:t>
        <a:bodyPr/>
        <a:lstStyle/>
        <a:p>
          <a:endParaRPr lang="es-MX"/>
        </a:p>
      </dgm:t>
    </dgm:pt>
    <dgm:pt modelId="{33E2B0E1-762C-4E52-AAD9-D894F9EFB1F1}">
      <dgm:prSet phldrT="[Texto]"/>
      <dgm:spPr>
        <a:noFill/>
      </dgm:spPr>
      <dgm:t>
        <a:bodyPr/>
        <a:lstStyle/>
        <a:p>
          <a:r>
            <a:rPr lang="es-MX" dirty="0" smtClean="0"/>
            <a:t>Metabolismo.</a:t>
          </a:r>
          <a:endParaRPr lang="es-MX" dirty="0"/>
        </a:p>
      </dgm:t>
    </dgm:pt>
    <dgm:pt modelId="{904E5179-181C-4583-9C21-31A5C4336E08}" type="parTrans" cxnId="{CE445761-ED60-4E05-833F-86DB9BDB90E7}">
      <dgm:prSet/>
      <dgm:spPr/>
      <dgm:t>
        <a:bodyPr/>
        <a:lstStyle/>
        <a:p>
          <a:endParaRPr lang="es-MX"/>
        </a:p>
      </dgm:t>
    </dgm:pt>
    <dgm:pt modelId="{A311FF0A-46DE-4B2C-901F-721D3262B954}" type="sibTrans" cxnId="{CE445761-ED60-4E05-833F-86DB9BDB90E7}">
      <dgm:prSet/>
      <dgm:spPr/>
      <dgm:t>
        <a:bodyPr/>
        <a:lstStyle/>
        <a:p>
          <a:endParaRPr lang="es-MX"/>
        </a:p>
      </dgm:t>
    </dgm:pt>
    <dgm:pt modelId="{6950758A-72BE-4131-828F-41834DF36D9C}">
      <dgm:prSet phldrT="[Texto]"/>
      <dgm:spPr>
        <a:noFill/>
      </dgm:spPr>
      <dgm:t>
        <a:bodyPr/>
        <a:lstStyle/>
        <a:p>
          <a:r>
            <a:rPr lang="es-MX" dirty="0" smtClean="0"/>
            <a:t>Anabolismo.</a:t>
          </a:r>
          <a:endParaRPr lang="es-MX" dirty="0"/>
        </a:p>
      </dgm:t>
    </dgm:pt>
    <dgm:pt modelId="{68A9C2BF-9022-4FAC-B304-67DE50AF56BF}" type="parTrans" cxnId="{2F9409EA-BC5B-4415-8EF5-3B69439A29AF}">
      <dgm:prSet/>
      <dgm:spPr/>
      <dgm:t>
        <a:bodyPr/>
        <a:lstStyle/>
        <a:p>
          <a:endParaRPr lang="es-MX"/>
        </a:p>
      </dgm:t>
    </dgm:pt>
    <dgm:pt modelId="{F702B886-DB96-41FA-9366-B55182784F75}" type="sibTrans" cxnId="{2F9409EA-BC5B-4415-8EF5-3B69439A29AF}">
      <dgm:prSet/>
      <dgm:spPr/>
      <dgm:t>
        <a:bodyPr/>
        <a:lstStyle/>
        <a:p>
          <a:endParaRPr lang="es-MX"/>
        </a:p>
      </dgm:t>
    </dgm:pt>
    <dgm:pt modelId="{1CFF860F-7E53-4651-9CAB-7C28853A1C5A}">
      <dgm:prSet phldrT="[Texto]"/>
      <dgm:spPr>
        <a:noFill/>
      </dgm:spPr>
      <dgm:t>
        <a:bodyPr/>
        <a:lstStyle/>
        <a:p>
          <a:r>
            <a:rPr lang="es-MX" dirty="0" smtClean="0"/>
            <a:t>Crecimiento.</a:t>
          </a:r>
          <a:endParaRPr lang="es-MX" dirty="0"/>
        </a:p>
      </dgm:t>
    </dgm:pt>
    <dgm:pt modelId="{161923C2-FB15-4AA8-81F5-9599A526340F}" type="parTrans" cxnId="{B8474C62-F771-47E3-8596-DE1B8359739B}">
      <dgm:prSet/>
      <dgm:spPr/>
      <dgm:t>
        <a:bodyPr/>
        <a:lstStyle/>
        <a:p>
          <a:endParaRPr lang="es-MX"/>
        </a:p>
      </dgm:t>
    </dgm:pt>
    <dgm:pt modelId="{BED75550-8327-475D-B55B-9583EBBA597E}" type="sibTrans" cxnId="{B8474C62-F771-47E3-8596-DE1B8359739B}">
      <dgm:prSet/>
      <dgm:spPr/>
      <dgm:t>
        <a:bodyPr/>
        <a:lstStyle/>
        <a:p>
          <a:endParaRPr lang="es-MX"/>
        </a:p>
      </dgm:t>
    </dgm:pt>
    <dgm:pt modelId="{2C951629-3DBF-461C-BF17-48299623C789}" type="pres">
      <dgm:prSet presAssocID="{4764A2FE-32C2-4880-87B8-E1BE8D0C9154}" presName="diagram" presStyleCnt="0">
        <dgm:presLayoutVars>
          <dgm:dir/>
          <dgm:resizeHandles val="exact"/>
        </dgm:presLayoutVars>
      </dgm:prSet>
      <dgm:spPr/>
      <dgm:t>
        <a:bodyPr/>
        <a:lstStyle/>
        <a:p>
          <a:endParaRPr lang="es-MX"/>
        </a:p>
      </dgm:t>
    </dgm:pt>
    <dgm:pt modelId="{E11221B1-12F9-4E87-9BFE-6BF68545E7DC}" type="pres">
      <dgm:prSet presAssocID="{CAB29C91-4D28-4664-9B47-5D981B3441C5}" presName="node" presStyleLbl="node1" presStyleIdx="0" presStyleCnt="6">
        <dgm:presLayoutVars>
          <dgm:bulletEnabled val="1"/>
        </dgm:presLayoutVars>
      </dgm:prSet>
      <dgm:spPr/>
      <dgm:t>
        <a:bodyPr/>
        <a:lstStyle/>
        <a:p>
          <a:endParaRPr lang="es-MX"/>
        </a:p>
      </dgm:t>
    </dgm:pt>
    <dgm:pt modelId="{4FBB6DD8-4084-48C2-898B-A7918704A9BB}" type="pres">
      <dgm:prSet presAssocID="{705A63DB-A038-4CBE-BC62-62636D4CAC09}" presName="sibTrans" presStyleCnt="0"/>
      <dgm:spPr/>
    </dgm:pt>
    <dgm:pt modelId="{D61C5DE3-A55E-4C83-ADFC-957958061322}" type="pres">
      <dgm:prSet presAssocID="{49DE1E7D-DA0A-4686-844D-2F13DA10A6FD}" presName="node" presStyleLbl="node1" presStyleIdx="1" presStyleCnt="6">
        <dgm:presLayoutVars>
          <dgm:bulletEnabled val="1"/>
        </dgm:presLayoutVars>
      </dgm:prSet>
      <dgm:spPr/>
      <dgm:t>
        <a:bodyPr/>
        <a:lstStyle/>
        <a:p>
          <a:endParaRPr lang="es-MX"/>
        </a:p>
      </dgm:t>
    </dgm:pt>
    <dgm:pt modelId="{B49CFA1C-58B9-4A03-A243-3EDC19AF60BE}" type="pres">
      <dgm:prSet presAssocID="{86358DCB-6FAC-4304-9CDF-4C9C0FFB531C}" presName="sibTrans" presStyleCnt="0"/>
      <dgm:spPr/>
    </dgm:pt>
    <dgm:pt modelId="{A1BBBB6C-D1B3-4C28-BEF2-CC4C03D65057}" type="pres">
      <dgm:prSet presAssocID="{E28E0694-3805-4855-AB5F-833FF2C5FFED}" presName="node" presStyleLbl="node1" presStyleIdx="2" presStyleCnt="6">
        <dgm:presLayoutVars>
          <dgm:bulletEnabled val="1"/>
        </dgm:presLayoutVars>
      </dgm:prSet>
      <dgm:spPr/>
      <dgm:t>
        <a:bodyPr/>
        <a:lstStyle/>
        <a:p>
          <a:endParaRPr lang="es-MX"/>
        </a:p>
      </dgm:t>
    </dgm:pt>
    <dgm:pt modelId="{92972F32-6A53-48E1-856D-3AFBD86F466E}" type="pres">
      <dgm:prSet presAssocID="{307969CB-E1E0-46B9-9FC0-B28776FFDE10}" presName="sibTrans" presStyleCnt="0"/>
      <dgm:spPr/>
    </dgm:pt>
    <dgm:pt modelId="{FC524E89-94AC-4D21-9BB2-11FF086F7F92}" type="pres">
      <dgm:prSet presAssocID="{33E2B0E1-762C-4E52-AAD9-D894F9EFB1F1}" presName="node" presStyleLbl="node1" presStyleIdx="3" presStyleCnt="6">
        <dgm:presLayoutVars>
          <dgm:bulletEnabled val="1"/>
        </dgm:presLayoutVars>
      </dgm:prSet>
      <dgm:spPr/>
      <dgm:t>
        <a:bodyPr/>
        <a:lstStyle/>
        <a:p>
          <a:endParaRPr lang="es-MX"/>
        </a:p>
      </dgm:t>
    </dgm:pt>
    <dgm:pt modelId="{B4593EE2-55D4-4659-B7C4-1E626A92848E}" type="pres">
      <dgm:prSet presAssocID="{A311FF0A-46DE-4B2C-901F-721D3262B954}" presName="sibTrans" presStyleCnt="0"/>
      <dgm:spPr/>
    </dgm:pt>
    <dgm:pt modelId="{81345F04-A563-4711-9DCC-020B69217B92}" type="pres">
      <dgm:prSet presAssocID="{6950758A-72BE-4131-828F-41834DF36D9C}" presName="node" presStyleLbl="node1" presStyleIdx="4" presStyleCnt="6">
        <dgm:presLayoutVars>
          <dgm:bulletEnabled val="1"/>
        </dgm:presLayoutVars>
      </dgm:prSet>
      <dgm:spPr/>
      <dgm:t>
        <a:bodyPr/>
        <a:lstStyle/>
        <a:p>
          <a:endParaRPr lang="es-MX"/>
        </a:p>
      </dgm:t>
    </dgm:pt>
    <dgm:pt modelId="{1A5CEDDB-B5E5-4E20-B705-45BEC3D9448C}" type="pres">
      <dgm:prSet presAssocID="{F702B886-DB96-41FA-9366-B55182784F75}" presName="sibTrans" presStyleCnt="0"/>
      <dgm:spPr/>
    </dgm:pt>
    <dgm:pt modelId="{043E000E-F0A9-4B16-9D4A-E3199483DCC5}" type="pres">
      <dgm:prSet presAssocID="{1CFF860F-7E53-4651-9CAB-7C28853A1C5A}" presName="node" presStyleLbl="node1" presStyleIdx="5" presStyleCnt="6">
        <dgm:presLayoutVars>
          <dgm:bulletEnabled val="1"/>
        </dgm:presLayoutVars>
      </dgm:prSet>
      <dgm:spPr/>
      <dgm:t>
        <a:bodyPr/>
        <a:lstStyle/>
        <a:p>
          <a:endParaRPr lang="es-MX"/>
        </a:p>
      </dgm:t>
    </dgm:pt>
  </dgm:ptLst>
  <dgm:cxnLst>
    <dgm:cxn modelId="{205D08CA-A80D-4F37-9C13-3CDFA0E99772}" type="presOf" srcId="{49DE1E7D-DA0A-4686-844D-2F13DA10A6FD}" destId="{D61C5DE3-A55E-4C83-ADFC-957958061322}" srcOrd="0" destOrd="0" presId="urn:microsoft.com/office/officeart/2005/8/layout/default"/>
    <dgm:cxn modelId="{085055D9-361E-4675-85AA-ADF9D26A09B6}" srcId="{4764A2FE-32C2-4880-87B8-E1BE8D0C9154}" destId="{E28E0694-3805-4855-AB5F-833FF2C5FFED}" srcOrd="2" destOrd="0" parTransId="{AA14040C-23FA-4E25-B9EF-D7FCC2D8872B}" sibTransId="{307969CB-E1E0-46B9-9FC0-B28776FFDE10}"/>
    <dgm:cxn modelId="{2F9409EA-BC5B-4415-8EF5-3B69439A29AF}" srcId="{4764A2FE-32C2-4880-87B8-E1BE8D0C9154}" destId="{6950758A-72BE-4131-828F-41834DF36D9C}" srcOrd="4" destOrd="0" parTransId="{68A9C2BF-9022-4FAC-B304-67DE50AF56BF}" sibTransId="{F702B886-DB96-41FA-9366-B55182784F75}"/>
    <dgm:cxn modelId="{3E2F4844-664C-41BE-949F-122E2FB42E0C}" type="presOf" srcId="{4764A2FE-32C2-4880-87B8-E1BE8D0C9154}" destId="{2C951629-3DBF-461C-BF17-48299623C789}" srcOrd="0" destOrd="0" presId="urn:microsoft.com/office/officeart/2005/8/layout/default"/>
    <dgm:cxn modelId="{B8474C62-F771-47E3-8596-DE1B8359739B}" srcId="{4764A2FE-32C2-4880-87B8-E1BE8D0C9154}" destId="{1CFF860F-7E53-4651-9CAB-7C28853A1C5A}" srcOrd="5" destOrd="0" parTransId="{161923C2-FB15-4AA8-81F5-9599A526340F}" sibTransId="{BED75550-8327-475D-B55B-9583EBBA597E}"/>
    <dgm:cxn modelId="{CE445761-ED60-4E05-833F-86DB9BDB90E7}" srcId="{4764A2FE-32C2-4880-87B8-E1BE8D0C9154}" destId="{33E2B0E1-762C-4E52-AAD9-D894F9EFB1F1}" srcOrd="3" destOrd="0" parTransId="{904E5179-181C-4583-9C21-31A5C4336E08}" sibTransId="{A311FF0A-46DE-4B2C-901F-721D3262B954}"/>
    <dgm:cxn modelId="{B5677985-AD78-44E8-8CD7-AC6521E5369B}" srcId="{4764A2FE-32C2-4880-87B8-E1BE8D0C9154}" destId="{49DE1E7D-DA0A-4686-844D-2F13DA10A6FD}" srcOrd="1" destOrd="0" parTransId="{481E1942-DB79-44BB-823D-5DA7315D3661}" sibTransId="{86358DCB-6FAC-4304-9CDF-4C9C0FFB531C}"/>
    <dgm:cxn modelId="{4CFC0692-9237-440D-A92E-224BE860D74C}" type="presOf" srcId="{6950758A-72BE-4131-828F-41834DF36D9C}" destId="{81345F04-A563-4711-9DCC-020B69217B92}" srcOrd="0" destOrd="0" presId="urn:microsoft.com/office/officeart/2005/8/layout/default"/>
    <dgm:cxn modelId="{0A05040C-59E8-47B4-823A-51ED468E1890}" srcId="{4764A2FE-32C2-4880-87B8-E1BE8D0C9154}" destId="{CAB29C91-4D28-4664-9B47-5D981B3441C5}" srcOrd="0" destOrd="0" parTransId="{CE108803-E81F-4422-A909-BDD6A60C26F6}" sibTransId="{705A63DB-A038-4CBE-BC62-62636D4CAC09}"/>
    <dgm:cxn modelId="{3BEB3E9F-C29A-40C5-833A-FE7069024F1C}" type="presOf" srcId="{33E2B0E1-762C-4E52-AAD9-D894F9EFB1F1}" destId="{FC524E89-94AC-4D21-9BB2-11FF086F7F92}" srcOrd="0" destOrd="0" presId="urn:microsoft.com/office/officeart/2005/8/layout/default"/>
    <dgm:cxn modelId="{0D01AFB8-9B3B-4F33-85F5-8FA6F703AF65}" type="presOf" srcId="{CAB29C91-4D28-4664-9B47-5D981B3441C5}" destId="{E11221B1-12F9-4E87-9BFE-6BF68545E7DC}" srcOrd="0" destOrd="0" presId="urn:microsoft.com/office/officeart/2005/8/layout/default"/>
    <dgm:cxn modelId="{DA8A47FC-7C62-420B-AB99-721E851586D9}" type="presOf" srcId="{E28E0694-3805-4855-AB5F-833FF2C5FFED}" destId="{A1BBBB6C-D1B3-4C28-BEF2-CC4C03D65057}" srcOrd="0" destOrd="0" presId="urn:microsoft.com/office/officeart/2005/8/layout/default"/>
    <dgm:cxn modelId="{137FADF2-3BED-4EBD-954D-A42A496CB91C}" type="presOf" srcId="{1CFF860F-7E53-4651-9CAB-7C28853A1C5A}" destId="{043E000E-F0A9-4B16-9D4A-E3199483DCC5}" srcOrd="0" destOrd="0" presId="urn:microsoft.com/office/officeart/2005/8/layout/default"/>
    <dgm:cxn modelId="{D24C43D3-ADDA-43FD-9F2E-7FD42ECF4E1D}" type="presParOf" srcId="{2C951629-3DBF-461C-BF17-48299623C789}" destId="{E11221B1-12F9-4E87-9BFE-6BF68545E7DC}" srcOrd="0" destOrd="0" presId="urn:microsoft.com/office/officeart/2005/8/layout/default"/>
    <dgm:cxn modelId="{535C6A3F-D3E4-48C5-975C-FB9CD950F09A}" type="presParOf" srcId="{2C951629-3DBF-461C-BF17-48299623C789}" destId="{4FBB6DD8-4084-48C2-898B-A7918704A9BB}" srcOrd="1" destOrd="0" presId="urn:microsoft.com/office/officeart/2005/8/layout/default"/>
    <dgm:cxn modelId="{085EA9F0-B9D4-4676-AFED-EDD896056FE2}" type="presParOf" srcId="{2C951629-3DBF-461C-BF17-48299623C789}" destId="{D61C5DE3-A55E-4C83-ADFC-957958061322}" srcOrd="2" destOrd="0" presId="urn:microsoft.com/office/officeart/2005/8/layout/default"/>
    <dgm:cxn modelId="{5A6D97AF-0D2F-4203-8EDD-EA38B2BA773B}" type="presParOf" srcId="{2C951629-3DBF-461C-BF17-48299623C789}" destId="{B49CFA1C-58B9-4A03-A243-3EDC19AF60BE}" srcOrd="3" destOrd="0" presId="urn:microsoft.com/office/officeart/2005/8/layout/default"/>
    <dgm:cxn modelId="{81335D1A-CD2A-4E46-970D-7054E18AC915}" type="presParOf" srcId="{2C951629-3DBF-461C-BF17-48299623C789}" destId="{A1BBBB6C-D1B3-4C28-BEF2-CC4C03D65057}" srcOrd="4" destOrd="0" presId="urn:microsoft.com/office/officeart/2005/8/layout/default"/>
    <dgm:cxn modelId="{98C5FAE1-CA9B-4DE9-ABC3-31E6C9C68F59}" type="presParOf" srcId="{2C951629-3DBF-461C-BF17-48299623C789}" destId="{92972F32-6A53-48E1-856D-3AFBD86F466E}" srcOrd="5" destOrd="0" presId="urn:microsoft.com/office/officeart/2005/8/layout/default"/>
    <dgm:cxn modelId="{436A39B6-8F20-480E-9E95-6BADB3FCA5B2}" type="presParOf" srcId="{2C951629-3DBF-461C-BF17-48299623C789}" destId="{FC524E89-94AC-4D21-9BB2-11FF086F7F92}" srcOrd="6" destOrd="0" presId="urn:microsoft.com/office/officeart/2005/8/layout/default"/>
    <dgm:cxn modelId="{1866EFA4-ECB6-4A78-8D67-9240464B36DA}" type="presParOf" srcId="{2C951629-3DBF-461C-BF17-48299623C789}" destId="{B4593EE2-55D4-4659-B7C4-1E626A92848E}" srcOrd="7" destOrd="0" presId="urn:microsoft.com/office/officeart/2005/8/layout/default"/>
    <dgm:cxn modelId="{916CD88E-1C83-412E-BDC4-C08A837E0B57}" type="presParOf" srcId="{2C951629-3DBF-461C-BF17-48299623C789}" destId="{81345F04-A563-4711-9DCC-020B69217B92}" srcOrd="8" destOrd="0" presId="urn:microsoft.com/office/officeart/2005/8/layout/default"/>
    <dgm:cxn modelId="{C2F9276E-AF44-465C-92FA-394A059A3473}" type="presParOf" srcId="{2C951629-3DBF-461C-BF17-48299623C789}" destId="{1A5CEDDB-B5E5-4E20-B705-45BEC3D9448C}" srcOrd="9" destOrd="0" presId="urn:microsoft.com/office/officeart/2005/8/layout/default"/>
    <dgm:cxn modelId="{25FED4FC-B362-41AE-A48A-C9A9DFD30C19}" type="presParOf" srcId="{2C951629-3DBF-461C-BF17-48299623C789}" destId="{043E000E-F0A9-4B16-9D4A-E3199483DCC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62C40F-3FA9-44FD-B1C6-D28BB39C435A}"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MX"/>
        </a:p>
      </dgm:t>
    </dgm:pt>
    <dgm:pt modelId="{D6545953-BE89-4D11-B66D-00E7D2D8D5B5}">
      <dgm:prSet phldrT="[Texto]"/>
      <dgm:spPr>
        <a:noFill/>
      </dgm:spPr>
      <dgm:t>
        <a:bodyPr/>
        <a:lstStyle/>
        <a:p>
          <a:r>
            <a:rPr lang="es-MX" dirty="0" smtClean="0"/>
            <a:t>Observar el espacio donde se hará.</a:t>
          </a:r>
          <a:endParaRPr lang="es-MX" dirty="0"/>
        </a:p>
      </dgm:t>
    </dgm:pt>
    <dgm:pt modelId="{FDF45706-273D-4A24-9CC4-04FA5F70BEE2}" type="parTrans" cxnId="{D932ABE0-4F4C-4839-BAF0-852812D5168E}">
      <dgm:prSet/>
      <dgm:spPr/>
      <dgm:t>
        <a:bodyPr/>
        <a:lstStyle/>
        <a:p>
          <a:endParaRPr lang="es-MX"/>
        </a:p>
      </dgm:t>
    </dgm:pt>
    <dgm:pt modelId="{E8308D99-CE80-4387-9836-FE6F9C47B5A2}" type="sibTrans" cxnId="{D932ABE0-4F4C-4839-BAF0-852812D5168E}">
      <dgm:prSet/>
      <dgm:spPr/>
      <dgm:t>
        <a:bodyPr/>
        <a:lstStyle/>
        <a:p>
          <a:endParaRPr lang="es-MX"/>
        </a:p>
      </dgm:t>
    </dgm:pt>
    <dgm:pt modelId="{29979F81-4695-4278-A8DA-9380252C6DCF}">
      <dgm:prSet phldrT="[Texto]"/>
      <dgm:spPr>
        <a:noFill/>
      </dgm:spPr>
      <dgm:t>
        <a:bodyPr/>
        <a:lstStyle/>
        <a:p>
          <a:r>
            <a:rPr lang="es-MX" dirty="0" smtClean="0"/>
            <a:t>Conocer previamente otros huertos.</a:t>
          </a:r>
          <a:endParaRPr lang="es-MX" dirty="0"/>
        </a:p>
      </dgm:t>
    </dgm:pt>
    <dgm:pt modelId="{734D93CA-091F-418E-8E66-1E5A5F076C80}" type="parTrans" cxnId="{F50FCE44-5292-4361-A106-F2B66327D761}">
      <dgm:prSet/>
      <dgm:spPr/>
      <dgm:t>
        <a:bodyPr/>
        <a:lstStyle/>
        <a:p>
          <a:endParaRPr lang="es-MX"/>
        </a:p>
      </dgm:t>
    </dgm:pt>
    <dgm:pt modelId="{D7B241A5-A29E-43D5-936E-2965DE619F4C}" type="sibTrans" cxnId="{F50FCE44-5292-4361-A106-F2B66327D761}">
      <dgm:prSet/>
      <dgm:spPr/>
      <dgm:t>
        <a:bodyPr/>
        <a:lstStyle/>
        <a:p>
          <a:endParaRPr lang="es-MX"/>
        </a:p>
      </dgm:t>
    </dgm:pt>
    <dgm:pt modelId="{B22502CA-B37A-4710-911B-B33568EF81C0}">
      <dgm:prSet phldrT="[Texto]"/>
      <dgm:spPr>
        <a:noFill/>
      </dgm:spPr>
      <dgm:t>
        <a:bodyPr/>
        <a:lstStyle/>
        <a:p>
          <a:r>
            <a:rPr lang="es-MX" dirty="0" smtClean="0"/>
            <a:t>Conocer el tipo de suelo.</a:t>
          </a:r>
          <a:endParaRPr lang="es-MX" dirty="0"/>
        </a:p>
      </dgm:t>
    </dgm:pt>
    <dgm:pt modelId="{E61283E1-6296-4A0F-8B0C-E575C4BA7FD2}" type="parTrans" cxnId="{472ACAF6-7D42-4D42-AE55-396919B54611}">
      <dgm:prSet/>
      <dgm:spPr/>
      <dgm:t>
        <a:bodyPr/>
        <a:lstStyle/>
        <a:p>
          <a:endParaRPr lang="es-MX"/>
        </a:p>
      </dgm:t>
    </dgm:pt>
    <dgm:pt modelId="{CECDDD27-0FA0-4931-BD5D-250B505B9A84}" type="sibTrans" cxnId="{472ACAF6-7D42-4D42-AE55-396919B54611}">
      <dgm:prSet/>
      <dgm:spPr/>
      <dgm:t>
        <a:bodyPr/>
        <a:lstStyle/>
        <a:p>
          <a:endParaRPr lang="es-MX"/>
        </a:p>
      </dgm:t>
    </dgm:pt>
    <dgm:pt modelId="{97E80245-9A91-43BA-8E8F-881539124AB5}">
      <dgm:prSet phldrT="[Texto]"/>
      <dgm:spPr>
        <a:noFill/>
      </dgm:spPr>
      <dgm:t>
        <a:bodyPr/>
        <a:lstStyle/>
        <a:p>
          <a:r>
            <a:rPr lang="es-MX" dirty="0" smtClean="0"/>
            <a:t>Distribución del espacio geográfico de la hortaliza.</a:t>
          </a:r>
          <a:endParaRPr lang="es-MX" dirty="0"/>
        </a:p>
      </dgm:t>
    </dgm:pt>
    <dgm:pt modelId="{1AD4580D-653C-49E6-97DB-0A54AC0627FF}" type="parTrans" cxnId="{0B5989EB-A0CC-4847-898C-B597CDEB46E0}">
      <dgm:prSet/>
      <dgm:spPr/>
      <dgm:t>
        <a:bodyPr/>
        <a:lstStyle/>
        <a:p>
          <a:endParaRPr lang="es-MX"/>
        </a:p>
      </dgm:t>
    </dgm:pt>
    <dgm:pt modelId="{EC5BD3D6-9F53-4EFC-8AC1-AF306A4C63AF}" type="sibTrans" cxnId="{0B5989EB-A0CC-4847-898C-B597CDEB46E0}">
      <dgm:prSet/>
      <dgm:spPr/>
      <dgm:t>
        <a:bodyPr/>
        <a:lstStyle/>
        <a:p>
          <a:endParaRPr lang="es-MX"/>
        </a:p>
      </dgm:t>
    </dgm:pt>
    <dgm:pt modelId="{8CD35DBA-0B7F-4D02-BF82-4011BFA67CEB}">
      <dgm:prSet phldrT="[Texto]"/>
      <dgm:spPr>
        <a:noFill/>
      </dgm:spPr>
      <dgm:t>
        <a:bodyPr/>
        <a:lstStyle/>
        <a:p>
          <a:r>
            <a:rPr lang="es-MX" dirty="0" smtClean="0"/>
            <a:t>Elección de las variedades. </a:t>
          </a:r>
        </a:p>
      </dgm:t>
    </dgm:pt>
    <dgm:pt modelId="{8B93DDDF-F169-4AB7-8406-97CCA62B8FEF}" type="parTrans" cxnId="{6F83C27A-F7CF-4E0A-9557-3C402C84771C}">
      <dgm:prSet/>
      <dgm:spPr/>
      <dgm:t>
        <a:bodyPr/>
        <a:lstStyle/>
        <a:p>
          <a:endParaRPr lang="es-MX"/>
        </a:p>
      </dgm:t>
    </dgm:pt>
    <dgm:pt modelId="{B42FCAA0-0796-4AA5-8056-954D85BC2359}" type="sibTrans" cxnId="{6F83C27A-F7CF-4E0A-9557-3C402C84771C}">
      <dgm:prSet/>
      <dgm:spPr/>
      <dgm:t>
        <a:bodyPr/>
        <a:lstStyle/>
        <a:p>
          <a:endParaRPr lang="es-MX"/>
        </a:p>
      </dgm:t>
    </dgm:pt>
    <dgm:pt modelId="{1B420182-1746-448D-9B3A-E2B431445ED5}">
      <dgm:prSet phldrT="[Texto]"/>
      <dgm:spPr>
        <a:noFill/>
      </dgm:spPr>
      <dgm:t>
        <a:bodyPr/>
        <a:lstStyle/>
        <a:p>
          <a:r>
            <a:rPr lang="es-MX" dirty="0" smtClean="0"/>
            <a:t>Preferencia a variedades tradicionales.</a:t>
          </a:r>
        </a:p>
      </dgm:t>
    </dgm:pt>
    <dgm:pt modelId="{34F26C6F-F72B-49D2-9BDA-7402D94E7C16}" type="parTrans" cxnId="{F71B480F-3D05-4C17-B1B7-E829DD7E7354}">
      <dgm:prSet/>
      <dgm:spPr/>
      <dgm:t>
        <a:bodyPr/>
        <a:lstStyle/>
        <a:p>
          <a:endParaRPr lang="es-MX"/>
        </a:p>
      </dgm:t>
    </dgm:pt>
    <dgm:pt modelId="{16DED42F-0765-4C6D-ACBD-33E7A25050F4}" type="sibTrans" cxnId="{F71B480F-3D05-4C17-B1B7-E829DD7E7354}">
      <dgm:prSet/>
      <dgm:spPr/>
      <dgm:t>
        <a:bodyPr/>
        <a:lstStyle/>
        <a:p>
          <a:endParaRPr lang="es-MX"/>
        </a:p>
      </dgm:t>
    </dgm:pt>
    <dgm:pt modelId="{421E78EC-5668-49B6-B9E3-49AFCB914B6F}">
      <dgm:prSet phldrT="[Texto]"/>
      <dgm:spPr>
        <a:noFill/>
      </dgm:spPr>
      <dgm:t>
        <a:bodyPr/>
        <a:lstStyle/>
        <a:p>
          <a:r>
            <a:rPr lang="es-MX" dirty="0" smtClean="0"/>
            <a:t>Buscar las semillas. </a:t>
          </a:r>
        </a:p>
      </dgm:t>
    </dgm:pt>
    <dgm:pt modelId="{EF3FE44B-562B-4D23-9A0B-7B81CD92856A}" type="parTrans" cxnId="{A31EB0E8-CFB9-4C85-A847-CC8B1271CE73}">
      <dgm:prSet/>
      <dgm:spPr/>
      <dgm:t>
        <a:bodyPr/>
        <a:lstStyle/>
        <a:p>
          <a:endParaRPr lang="es-MX"/>
        </a:p>
      </dgm:t>
    </dgm:pt>
    <dgm:pt modelId="{F154EA2B-A8FF-4426-8A07-008ADAA3DB24}" type="sibTrans" cxnId="{A31EB0E8-CFB9-4C85-A847-CC8B1271CE73}">
      <dgm:prSet/>
      <dgm:spPr/>
      <dgm:t>
        <a:bodyPr/>
        <a:lstStyle/>
        <a:p>
          <a:endParaRPr lang="es-MX"/>
        </a:p>
      </dgm:t>
    </dgm:pt>
    <dgm:pt modelId="{397611D0-A447-4C14-A2C8-2C2615F8DB3C}" type="pres">
      <dgm:prSet presAssocID="{BD62C40F-3FA9-44FD-B1C6-D28BB39C435A}" presName="diagram" presStyleCnt="0">
        <dgm:presLayoutVars>
          <dgm:dir/>
          <dgm:resizeHandles val="exact"/>
        </dgm:presLayoutVars>
      </dgm:prSet>
      <dgm:spPr/>
      <dgm:t>
        <a:bodyPr/>
        <a:lstStyle/>
        <a:p>
          <a:endParaRPr lang="es-MX"/>
        </a:p>
      </dgm:t>
    </dgm:pt>
    <dgm:pt modelId="{4362836B-4A8C-42C6-ABEB-BEEA2536A6A5}" type="pres">
      <dgm:prSet presAssocID="{D6545953-BE89-4D11-B66D-00E7D2D8D5B5}" presName="node" presStyleLbl="node1" presStyleIdx="0" presStyleCnt="7" custLinFactNeighborX="3475" custLinFactNeighborY="-252">
        <dgm:presLayoutVars>
          <dgm:bulletEnabled val="1"/>
        </dgm:presLayoutVars>
      </dgm:prSet>
      <dgm:spPr/>
      <dgm:t>
        <a:bodyPr/>
        <a:lstStyle/>
        <a:p>
          <a:endParaRPr lang="es-MX"/>
        </a:p>
      </dgm:t>
    </dgm:pt>
    <dgm:pt modelId="{C32FEA64-1382-46FC-8FCE-3AEDD39DCC65}" type="pres">
      <dgm:prSet presAssocID="{E8308D99-CE80-4387-9836-FE6F9C47B5A2}" presName="sibTrans" presStyleLbl="sibTrans2D1" presStyleIdx="0" presStyleCnt="6"/>
      <dgm:spPr/>
      <dgm:t>
        <a:bodyPr/>
        <a:lstStyle/>
        <a:p>
          <a:endParaRPr lang="es-MX"/>
        </a:p>
      </dgm:t>
    </dgm:pt>
    <dgm:pt modelId="{7C4DFCE9-5DEE-493E-A24D-8F5E8B780590}" type="pres">
      <dgm:prSet presAssocID="{E8308D99-CE80-4387-9836-FE6F9C47B5A2}" presName="connectorText" presStyleLbl="sibTrans2D1" presStyleIdx="0" presStyleCnt="6"/>
      <dgm:spPr/>
      <dgm:t>
        <a:bodyPr/>
        <a:lstStyle/>
        <a:p>
          <a:endParaRPr lang="es-MX"/>
        </a:p>
      </dgm:t>
    </dgm:pt>
    <dgm:pt modelId="{3102019A-7C14-491F-B528-37FFAD4AC9A5}" type="pres">
      <dgm:prSet presAssocID="{29979F81-4695-4278-A8DA-9380252C6DCF}" presName="node" presStyleLbl="node1" presStyleIdx="1" presStyleCnt="7">
        <dgm:presLayoutVars>
          <dgm:bulletEnabled val="1"/>
        </dgm:presLayoutVars>
      </dgm:prSet>
      <dgm:spPr/>
      <dgm:t>
        <a:bodyPr/>
        <a:lstStyle/>
        <a:p>
          <a:endParaRPr lang="es-MX"/>
        </a:p>
      </dgm:t>
    </dgm:pt>
    <dgm:pt modelId="{08EEF5BC-4BEF-4387-A3A2-E34FE93E3F81}" type="pres">
      <dgm:prSet presAssocID="{D7B241A5-A29E-43D5-936E-2965DE619F4C}" presName="sibTrans" presStyleLbl="sibTrans2D1" presStyleIdx="1" presStyleCnt="6"/>
      <dgm:spPr/>
      <dgm:t>
        <a:bodyPr/>
        <a:lstStyle/>
        <a:p>
          <a:endParaRPr lang="es-MX"/>
        </a:p>
      </dgm:t>
    </dgm:pt>
    <dgm:pt modelId="{AC49F7D8-59C2-4D62-BE33-1AEBA1CA485C}" type="pres">
      <dgm:prSet presAssocID="{D7B241A5-A29E-43D5-936E-2965DE619F4C}" presName="connectorText" presStyleLbl="sibTrans2D1" presStyleIdx="1" presStyleCnt="6"/>
      <dgm:spPr/>
      <dgm:t>
        <a:bodyPr/>
        <a:lstStyle/>
        <a:p>
          <a:endParaRPr lang="es-MX"/>
        </a:p>
      </dgm:t>
    </dgm:pt>
    <dgm:pt modelId="{4C93D797-4420-4814-A621-AFB2A4D01226}" type="pres">
      <dgm:prSet presAssocID="{B22502CA-B37A-4710-911B-B33568EF81C0}" presName="node" presStyleLbl="node1" presStyleIdx="2" presStyleCnt="7">
        <dgm:presLayoutVars>
          <dgm:bulletEnabled val="1"/>
        </dgm:presLayoutVars>
      </dgm:prSet>
      <dgm:spPr/>
      <dgm:t>
        <a:bodyPr/>
        <a:lstStyle/>
        <a:p>
          <a:endParaRPr lang="es-MX"/>
        </a:p>
      </dgm:t>
    </dgm:pt>
    <dgm:pt modelId="{C80CEE4F-E3B6-4FB8-B14F-11D1272AC89D}" type="pres">
      <dgm:prSet presAssocID="{CECDDD27-0FA0-4931-BD5D-250B505B9A84}" presName="sibTrans" presStyleLbl="sibTrans2D1" presStyleIdx="2" presStyleCnt="6"/>
      <dgm:spPr/>
      <dgm:t>
        <a:bodyPr/>
        <a:lstStyle/>
        <a:p>
          <a:endParaRPr lang="es-MX"/>
        </a:p>
      </dgm:t>
    </dgm:pt>
    <dgm:pt modelId="{01A05779-B2B6-45EB-B528-439BCF9C7A2C}" type="pres">
      <dgm:prSet presAssocID="{CECDDD27-0FA0-4931-BD5D-250B505B9A84}" presName="connectorText" presStyleLbl="sibTrans2D1" presStyleIdx="2" presStyleCnt="6"/>
      <dgm:spPr/>
      <dgm:t>
        <a:bodyPr/>
        <a:lstStyle/>
        <a:p>
          <a:endParaRPr lang="es-MX"/>
        </a:p>
      </dgm:t>
    </dgm:pt>
    <dgm:pt modelId="{184ED668-D4CD-40FC-AC2F-5CB6A6639A7F}" type="pres">
      <dgm:prSet presAssocID="{97E80245-9A91-43BA-8E8F-881539124AB5}" presName="node" presStyleLbl="node1" presStyleIdx="3" presStyleCnt="7">
        <dgm:presLayoutVars>
          <dgm:bulletEnabled val="1"/>
        </dgm:presLayoutVars>
      </dgm:prSet>
      <dgm:spPr/>
      <dgm:t>
        <a:bodyPr/>
        <a:lstStyle/>
        <a:p>
          <a:endParaRPr lang="es-MX"/>
        </a:p>
      </dgm:t>
    </dgm:pt>
    <dgm:pt modelId="{8337C51A-490C-4DCA-87D4-2A2227614344}" type="pres">
      <dgm:prSet presAssocID="{EC5BD3D6-9F53-4EFC-8AC1-AF306A4C63AF}" presName="sibTrans" presStyleLbl="sibTrans2D1" presStyleIdx="3" presStyleCnt="6"/>
      <dgm:spPr/>
      <dgm:t>
        <a:bodyPr/>
        <a:lstStyle/>
        <a:p>
          <a:endParaRPr lang="es-MX"/>
        </a:p>
      </dgm:t>
    </dgm:pt>
    <dgm:pt modelId="{2EC6DD4C-5F45-485A-A2E7-42EFCF3CF052}" type="pres">
      <dgm:prSet presAssocID="{EC5BD3D6-9F53-4EFC-8AC1-AF306A4C63AF}" presName="connectorText" presStyleLbl="sibTrans2D1" presStyleIdx="3" presStyleCnt="6"/>
      <dgm:spPr/>
      <dgm:t>
        <a:bodyPr/>
        <a:lstStyle/>
        <a:p>
          <a:endParaRPr lang="es-MX"/>
        </a:p>
      </dgm:t>
    </dgm:pt>
    <dgm:pt modelId="{270F8DC2-DC74-4A57-A2DE-1E81ECF770E8}" type="pres">
      <dgm:prSet presAssocID="{8CD35DBA-0B7F-4D02-BF82-4011BFA67CEB}" presName="node" presStyleLbl="node1" presStyleIdx="4" presStyleCnt="7">
        <dgm:presLayoutVars>
          <dgm:bulletEnabled val="1"/>
        </dgm:presLayoutVars>
      </dgm:prSet>
      <dgm:spPr/>
      <dgm:t>
        <a:bodyPr/>
        <a:lstStyle/>
        <a:p>
          <a:endParaRPr lang="es-MX"/>
        </a:p>
      </dgm:t>
    </dgm:pt>
    <dgm:pt modelId="{7B8F27E9-7F31-467A-AB6D-67303E62AAC5}" type="pres">
      <dgm:prSet presAssocID="{B42FCAA0-0796-4AA5-8056-954D85BC2359}" presName="sibTrans" presStyleLbl="sibTrans2D1" presStyleIdx="4" presStyleCnt="6"/>
      <dgm:spPr/>
      <dgm:t>
        <a:bodyPr/>
        <a:lstStyle/>
        <a:p>
          <a:endParaRPr lang="es-MX"/>
        </a:p>
      </dgm:t>
    </dgm:pt>
    <dgm:pt modelId="{08F09E97-039C-423E-AD92-8D688549CF12}" type="pres">
      <dgm:prSet presAssocID="{B42FCAA0-0796-4AA5-8056-954D85BC2359}" presName="connectorText" presStyleLbl="sibTrans2D1" presStyleIdx="4" presStyleCnt="6"/>
      <dgm:spPr/>
      <dgm:t>
        <a:bodyPr/>
        <a:lstStyle/>
        <a:p>
          <a:endParaRPr lang="es-MX"/>
        </a:p>
      </dgm:t>
    </dgm:pt>
    <dgm:pt modelId="{4089E319-C363-435F-A46B-2D00D59877DB}" type="pres">
      <dgm:prSet presAssocID="{1B420182-1746-448D-9B3A-E2B431445ED5}" presName="node" presStyleLbl="node1" presStyleIdx="5" presStyleCnt="7">
        <dgm:presLayoutVars>
          <dgm:bulletEnabled val="1"/>
        </dgm:presLayoutVars>
      </dgm:prSet>
      <dgm:spPr/>
      <dgm:t>
        <a:bodyPr/>
        <a:lstStyle/>
        <a:p>
          <a:endParaRPr lang="es-MX"/>
        </a:p>
      </dgm:t>
    </dgm:pt>
    <dgm:pt modelId="{C17368C3-6446-4833-9EB9-1162863E7F1B}" type="pres">
      <dgm:prSet presAssocID="{16DED42F-0765-4C6D-ACBD-33E7A25050F4}" presName="sibTrans" presStyleLbl="sibTrans2D1" presStyleIdx="5" presStyleCnt="6"/>
      <dgm:spPr/>
      <dgm:t>
        <a:bodyPr/>
        <a:lstStyle/>
        <a:p>
          <a:endParaRPr lang="es-MX"/>
        </a:p>
      </dgm:t>
    </dgm:pt>
    <dgm:pt modelId="{264860EE-D286-47EA-B051-E0E9F59ACD0B}" type="pres">
      <dgm:prSet presAssocID="{16DED42F-0765-4C6D-ACBD-33E7A25050F4}" presName="connectorText" presStyleLbl="sibTrans2D1" presStyleIdx="5" presStyleCnt="6"/>
      <dgm:spPr/>
      <dgm:t>
        <a:bodyPr/>
        <a:lstStyle/>
        <a:p>
          <a:endParaRPr lang="es-MX"/>
        </a:p>
      </dgm:t>
    </dgm:pt>
    <dgm:pt modelId="{0E0877AD-C55A-40BE-B255-CEB829944C89}" type="pres">
      <dgm:prSet presAssocID="{421E78EC-5668-49B6-B9E3-49AFCB914B6F}" presName="node" presStyleLbl="node1" presStyleIdx="6" presStyleCnt="7">
        <dgm:presLayoutVars>
          <dgm:bulletEnabled val="1"/>
        </dgm:presLayoutVars>
      </dgm:prSet>
      <dgm:spPr/>
      <dgm:t>
        <a:bodyPr/>
        <a:lstStyle/>
        <a:p>
          <a:endParaRPr lang="es-MX"/>
        </a:p>
      </dgm:t>
    </dgm:pt>
  </dgm:ptLst>
  <dgm:cxnLst>
    <dgm:cxn modelId="{0B5989EB-A0CC-4847-898C-B597CDEB46E0}" srcId="{BD62C40F-3FA9-44FD-B1C6-D28BB39C435A}" destId="{97E80245-9A91-43BA-8E8F-881539124AB5}" srcOrd="3" destOrd="0" parTransId="{1AD4580D-653C-49E6-97DB-0A54AC0627FF}" sibTransId="{EC5BD3D6-9F53-4EFC-8AC1-AF306A4C63AF}"/>
    <dgm:cxn modelId="{30BE2C0A-B9F5-46BB-A3E1-CE71B60D2BA5}" type="presOf" srcId="{1B420182-1746-448D-9B3A-E2B431445ED5}" destId="{4089E319-C363-435F-A46B-2D00D59877DB}" srcOrd="0" destOrd="0" presId="urn:microsoft.com/office/officeart/2005/8/layout/process5"/>
    <dgm:cxn modelId="{D932ABE0-4F4C-4839-BAF0-852812D5168E}" srcId="{BD62C40F-3FA9-44FD-B1C6-D28BB39C435A}" destId="{D6545953-BE89-4D11-B66D-00E7D2D8D5B5}" srcOrd="0" destOrd="0" parTransId="{FDF45706-273D-4A24-9CC4-04FA5F70BEE2}" sibTransId="{E8308D99-CE80-4387-9836-FE6F9C47B5A2}"/>
    <dgm:cxn modelId="{E0C250B4-E010-4F36-90F6-BEF38D2FEF7B}" type="presOf" srcId="{B22502CA-B37A-4710-911B-B33568EF81C0}" destId="{4C93D797-4420-4814-A621-AFB2A4D01226}" srcOrd="0" destOrd="0" presId="urn:microsoft.com/office/officeart/2005/8/layout/process5"/>
    <dgm:cxn modelId="{F83715BC-F8DF-4392-9CF0-EE481639176D}" type="presOf" srcId="{E8308D99-CE80-4387-9836-FE6F9C47B5A2}" destId="{7C4DFCE9-5DEE-493E-A24D-8F5E8B780590}" srcOrd="1" destOrd="0" presId="urn:microsoft.com/office/officeart/2005/8/layout/process5"/>
    <dgm:cxn modelId="{A31EB0E8-CFB9-4C85-A847-CC8B1271CE73}" srcId="{BD62C40F-3FA9-44FD-B1C6-D28BB39C435A}" destId="{421E78EC-5668-49B6-B9E3-49AFCB914B6F}" srcOrd="6" destOrd="0" parTransId="{EF3FE44B-562B-4D23-9A0B-7B81CD92856A}" sibTransId="{F154EA2B-A8FF-4426-8A07-008ADAA3DB24}"/>
    <dgm:cxn modelId="{64B3202E-C495-4BC6-A86D-F76121666B43}" type="presOf" srcId="{EC5BD3D6-9F53-4EFC-8AC1-AF306A4C63AF}" destId="{2EC6DD4C-5F45-485A-A2E7-42EFCF3CF052}" srcOrd="1" destOrd="0" presId="urn:microsoft.com/office/officeart/2005/8/layout/process5"/>
    <dgm:cxn modelId="{574F7AD6-BF2F-48B6-8676-2132DCCBB4B6}" type="presOf" srcId="{97E80245-9A91-43BA-8E8F-881539124AB5}" destId="{184ED668-D4CD-40FC-AC2F-5CB6A6639A7F}" srcOrd="0" destOrd="0" presId="urn:microsoft.com/office/officeart/2005/8/layout/process5"/>
    <dgm:cxn modelId="{6F83C27A-F7CF-4E0A-9557-3C402C84771C}" srcId="{BD62C40F-3FA9-44FD-B1C6-D28BB39C435A}" destId="{8CD35DBA-0B7F-4D02-BF82-4011BFA67CEB}" srcOrd="4" destOrd="0" parTransId="{8B93DDDF-F169-4AB7-8406-97CCA62B8FEF}" sibTransId="{B42FCAA0-0796-4AA5-8056-954D85BC2359}"/>
    <dgm:cxn modelId="{F50FCE44-5292-4361-A106-F2B66327D761}" srcId="{BD62C40F-3FA9-44FD-B1C6-D28BB39C435A}" destId="{29979F81-4695-4278-A8DA-9380252C6DCF}" srcOrd="1" destOrd="0" parTransId="{734D93CA-091F-418E-8E66-1E5A5F076C80}" sibTransId="{D7B241A5-A29E-43D5-936E-2965DE619F4C}"/>
    <dgm:cxn modelId="{82427F2B-674C-4BCA-BF5B-C9A1B4F956DB}" type="presOf" srcId="{16DED42F-0765-4C6D-ACBD-33E7A25050F4}" destId="{264860EE-D286-47EA-B051-E0E9F59ACD0B}" srcOrd="1" destOrd="0" presId="urn:microsoft.com/office/officeart/2005/8/layout/process5"/>
    <dgm:cxn modelId="{F4CD5F47-8F91-4ABE-8B72-B82CBA880443}" type="presOf" srcId="{D7B241A5-A29E-43D5-936E-2965DE619F4C}" destId="{08EEF5BC-4BEF-4387-A3A2-E34FE93E3F81}" srcOrd="0" destOrd="0" presId="urn:microsoft.com/office/officeart/2005/8/layout/process5"/>
    <dgm:cxn modelId="{8F75D4F0-295C-4496-AB8B-9266BC46289C}" type="presOf" srcId="{8CD35DBA-0B7F-4D02-BF82-4011BFA67CEB}" destId="{270F8DC2-DC74-4A57-A2DE-1E81ECF770E8}" srcOrd="0" destOrd="0" presId="urn:microsoft.com/office/officeart/2005/8/layout/process5"/>
    <dgm:cxn modelId="{472ACAF6-7D42-4D42-AE55-396919B54611}" srcId="{BD62C40F-3FA9-44FD-B1C6-D28BB39C435A}" destId="{B22502CA-B37A-4710-911B-B33568EF81C0}" srcOrd="2" destOrd="0" parTransId="{E61283E1-6296-4A0F-8B0C-E575C4BA7FD2}" sibTransId="{CECDDD27-0FA0-4931-BD5D-250B505B9A84}"/>
    <dgm:cxn modelId="{506D2863-A2FF-4EF4-9954-CDA4CC4B316E}" type="presOf" srcId="{B42FCAA0-0796-4AA5-8056-954D85BC2359}" destId="{08F09E97-039C-423E-AD92-8D688549CF12}" srcOrd="1" destOrd="0" presId="urn:microsoft.com/office/officeart/2005/8/layout/process5"/>
    <dgm:cxn modelId="{B3499EB9-2037-4FA3-8D22-B7C107D5DE33}" type="presOf" srcId="{421E78EC-5668-49B6-B9E3-49AFCB914B6F}" destId="{0E0877AD-C55A-40BE-B255-CEB829944C89}" srcOrd="0" destOrd="0" presId="urn:microsoft.com/office/officeart/2005/8/layout/process5"/>
    <dgm:cxn modelId="{F9D9C76E-1C10-4328-B3E2-46E6ED02F731}" type="presOf" srcId="{CECDDD27-0FA0-4931-BD5D-250B505B9A84}" destId="{01A05779-B2B6-45EB-B528-439BCF9C7A2C}" srcOrd="1" destOrd="0" presId="urn:microsoft.com/office/officeart/2005/8/layout/process5"/>
    <dgm:cxn modelId="{F2F92E2A-98F9-4E42-9465-74C7B76935D3}" type="presOf" srcId="{29979F81-4695-4278-A8DA-9380252C6DCF}" destId="{3102019A-7C14-491F-B528-37FFAD4AC9A5}" srcOrd="0" destOrd="0" presId="urn:microsoft.com/office/officeart/2005/8/layout/process5"/>
    <dgm:cxn modelId="{16B7F87E-FCDF-4B9B-83A5-184BDFF492BF}" type="presOf" srcId="{16DED42F-0765-4C6D-ACBD-33E7A25050F4}" destId="{C17368C3-6446-4833-9EB9-1162863E7F1B}" srcOrd="0" destOrd="0" presId="urn:microsoft.com/office/officeart/2005/8/layout/process5"/>
    <dgm:cxn modelId="{F71B480F-3D05-4C17-B1B7-E829DD7E7354}" srcId="{BD62C40F-3FA9-44FD-B1C6-D28BB39C435A}" destId="{1B420182-1746-448D-9B3A-E2B431445ED5}" srcOrd="5" destOrd="0" parTransId="{34F26C6F-F72B-49D2-9BDA-7402D94E7C16}" sibTransId="{16DED42F-0765-4C6D-ACBD-33E7A25050F4}"/>
    <dgm:cxn modelId="{D110F08C-5277-4247-B27C-249879D0F893}" type="presOf" srcId="{E8308D99-CE80-4387-9836-FE6F9C47B5A2}" destId="{C32FEA64-1382-46FC-8FCE-3AEDD39DCC65}" srcOrd="0" destOrd="0" presId="urn:microsoft.com/office/officeart/2005/8/layout/process5"/>
    <dgm:cxn modelId="{5443E267-7097-47A6-AA9D-FD16FBC2C3CB}" type="presOf" srcId="{EC5BD3D6-9F53-4EFC-8AC1-AF306A4C63AF}" destId="{8337C51A-490C-4DCA-87D4-2A2227614344}" srcOrd="0" destOrd="0" presId="urn:microsoft.com/office/officeart/2005/8/layout/process5"/>
    <dgm:cxn modelId="{B020F018-41F5-4F5C-B956-60C7EB7E9484}" type="presOf" srcId="{BD62C40F-3FA9-44FD-B1C6-D28BB39C435A}" destId="{397611D0-A447-4C14-A2C8-2C2615F8DB3C}" srcOrd="0" destOrd="0" presId="urn:microsoft.com/office/officeart/2005/8/layout/process5"/>
    <dgm:cxn modelId="{FD2C3E83-44FE-409C-A5EE-DCF2CC411337}" type="presOf" srcId="{CECDDD27-0FA0-4931-BD5D-250B505B9A84}" destId="{C80CEE4F-E3B6-4FB8-B14F-11D1272AC89D}" srcOrd="0" destOrd="0" presId="urn:microsoft.com/office/officeart/2005/8/layout/process5"/>
    <dgm:cxn modelId="{CE5AB8AB-B61D-4BF4-AF38-40F26DB1C7B9}" type="presOf" srcId="{D7B241A5-A29E-43D5-936E-2965DE619F4C}" destId="{AC49F7D8-59C2-4D62-BE33-1AEBA1CA485C}" srcOrd="1" destOrd="0" presId="urn:microsoft.com/office/officeart/2005/8/layout/process5"/>
    <dgm:cxn modelId="{2F37E527-9F6D-4EB7-ADB9-5C53FE3085DA}" type="presOf" srcId="{B42FCAA0-0796-4AA5-8056-954D85BC2359}" destId="{7B8F27E9-7F31-467A-AB6D-67303E62AAC5}" srcOrd="0" destOrd="0" presId="urn:microsoft.com/office/officeart/2005/8/layout/process5"/>
    <dgm:cxn modelId="{CC083117-F4E8-4A04-8E94-93683AE1875B}" type="presOf" srcId="{D6545953-BE89-4D11-B66D-00E7D2D8D5B5}" destId="{4362836B-4A8C-42C6-ABEB-BEEA2536A6A5}" srcOrd="0" destOrd="0" presId="urn:microsoft.com/office/officeart/2005/8/layout/process5"/>
    <dgm:cxn modelId="{AB7B74C3-6232-4E83-B154-DB4014CBB7C9}" type="presParOf" srcId="{397611D0-A447-4C14-A2C8-2C2615F8DB3C}" destId="{4362836B-4A8C-42C6-ABEB-BEEA2536A6A5}" srcOrd="0" destOrd="0" presId="urn:microsoft.com/office/officeart/2005/8/layout/process5"/>
    <dgm:cxn modelId="{B7DECF5E-8F51-46FB-9071-FAADBCD3C138}" type="presParOf" srcId="{397611D0-A447-4C14-A2C8-2C2615F8DB3C}" destId="{C32FEA64-1382-46FC-8FCE-3AEDD39DCC65}" srcOrd="1" destOrd="0" presId="urn:microsoft.com/office/officeart/2005/8/layout/process5"/>
    <dgm:cxn modelId="{A0E9C72A-FEDD-4EEB-A7A5-613BCA1CA9BA}" type="presParOf" srcId="{C32FEA64-1382-46FC-8FCE-3AEDD39DCC65}" destId="{7C4DFCE9-5DEE-493E-A24D-8F5E8B780590}" srcOrd="0" destOrd="0" presId="urn:microsoft.com/office/officeart/2005/8/layout/process5"/>
    <dgm:cxn modelId="{1E21A344-8E7C-4DAB-944C-1C81F97BD812}" type="presParOf" srcId="{397611D0-A447-4C14-A2C8-2C2615F8DB3C}" destId="{3102019A-7C14-491F-B528-37FFAD4AC9A5}" srcOrd="2" destOrd="0" presId="urn:microsoft.com/office/officeart/2005/8/layout/process5"/>
    <dgm:cxn modelId="{E8D95BBE-DE28-4B79-8BD3-5C8D8EE21893}" type="presParOf" srcId="{397611D0-A447-4C14-A2C8-2C2615F8DB3C}" destId="{08EEF5BC-4BEF-4387-A3A2-E34FE93E3F81}" srcOrd="3" destOrd="0" presId="urn:microsoft.com/office/officeart/2005/8/layout/process5"/>
    <dgm:cxn modelId="{AC9D8DB4-C752-434E-A5BD-0DE6A69EFBA4}" type="presParOf" srcId="{08EEF5BC-4BEF-4387-A3A2-E34FE93E3F81}" destId="{AC49F7D8-59C2-4D62-BE33-1AEBA1CA485C}" srcOrd="0" destOrd="0" presId="urn:microsoft.com/office/officeart/2005/8/layout/process5"/>
    <dgm:cxn modelId="{10BAAC83-0FC5-4A33-9851-4FD8AE8D9B0B}" type="presParOf" srcId="{397611D0-A447-4C14-A2C8-2C2615F8DB3C}" destId="{4C93D797-4420-4814-A621-AFB2A4D01226}" srcOrd="4" destOrd="0" presId="urn:microsoft.com/office/officeart/2005/8/layout/process5"/>
    <dgm:cxn modelId="{276F6729-95E1-43AF-B2E1-0DBEF6F899C3}" type="presParOf" srcId="{397611D0-A447-4C14-A2C8-2C2615F8DB3C}" destId="{C80CEE4F-E3B6-4FB8-B14F-11D1272AC89D}" srcOrd="5" destOrd="0" presId="urn:microsoft.com/office/officeart/2005/8/layout/process5"/>
    <dgm:cxn modelId="{F64368CF-48CA-4C49-8E09-D50B4BAD9AF7}" type="presParOf" srcId="{C80CEE4F-E3B6-4FB8-B14F-11D1272AC89D}" destId="{01A05779-B2B6-45EB-B528-439BCF9C7A2C}" srcOrd="0" destOrd="0" presId="urn:microsoft.com/office/officeart/2005/8/layout/process5"/>
    <dgm:cxn modelId="{FD86D9DC-2D4C-41D0-9D78-3AB2D33583CF}" type="presParOf" srcId="{397611D0-A447-4C14-A2C8-2C2615F8DB3C}" destId="{184ED668-D4CD-40FC-AC2F-5CB6A6639A7F}" srcOrd="6" destOrd="0" presId="urn:microsoft.com/office/officeart/2005/8/layout/process5"/>
    <dgm:cxn modelId="{788A570F-A425-48E1-BDCB-428DCAA032C1}" type="presParOf" srcId="{397611D0-A447-4C14-A2C8-2C2615F8DB3C}" destId="{8337C51A-490C-4DCA-87D4-2A2227614344}" srcOrd="7" destOrd="0" presId="urn:microsoft.com/office/officeart/2005/8/layout/process5"/>
    <dgm:cxn modelId="{3E1EA454-BC89-4454-9407-DED61C5D5B69}" type="presParOf" srcId="{8337C51A-490C-4DCA-87D4-2A2227614344}" destId="{2EC6DD4C-5F45-485A-A2E7-42EFCF3CF052}" srcOrd="0" destOrd="0" presId="urn:microsoft.com/office/officeart/2005/8/layout/process5"/>
    <dgm:cxn modelId="{1863397D-FA2A-469B-ACBD-526F8EFC8DE8}" type="presParOf" srcId="{397611D0-A447-4C14-A2C8-2C2615F8DB3C}" destId="{270F8DC2-DC74-4A57-A2DE-1E81ECF770E8}" srcOrd="8" destOrd="0" presId="urn:microsoft.com/office/officeart/2005/8/layout/process5"/>
    <dgm:cxn modelId="{595F9EC8-9CEA-49D7-9E03-510D7EFA709B}" type="presParOf" srcId="{397611D0-A447-4C14-A2C8-2C2615F8DB3C}" destId="{7B8F27E9-7F31-467A-AB6D-67303E62AAC5}" srcOrd="9" destOrd="0" presId="urn:microsoft.com/office/officeart/2005/8/layout/process5"/>
    <dgm:cxn modelId="{6B144864-C02C-4E66-BFDF-1B745571E33E}" type="presParOf" srcId="{7B8F27E9-7F31-467A-AB6D-67303E62AAC5}" destId="{08F09E97-039C-423E-AD92-8D688549CF12}" srcOrd="0" destOrd="0" presId="urn:microsoft.com/office/officeart/2005/8/layout/process5"/>
    <dgm:cxn modelId="{DB6A56A6-74DA-49C9-8617-C31952BF2100}" type="presParOf" srcId="{397611D0-A447-4C14-A2C8-2C2615F8DB3C}" destId="{4089E319-C363-435F-A46B-2D00D59877DB}" srcOrd="10" destOrd="0" presId="urn:microsoft.com/office/officeart/2005/8/layout/process5"/>
    <dgm:cxn modelId="{48D86AD9-C7E5-4482-B8DF-3CF58476E406}" type="presParOf" srcId="{397611D0-A447-4C14-A2C8-2C2615F8DB3C}" destId="{C17368C3-6446-4833-9EB9-1162863E7F1B}" srcOrd="11" destOrd="0" presId="urn:microsoft.com/office/officeart/2005/8/layout/process5"/>
    <dgm:cxn modelId="{16450169-7338-4582-A32E-5D9CCB9BB421}" type="presParOf" srcId="{C17368C3-6446-4833-9EB9-1162863E7F1B}" destId="{264860EE-D286-47EA-B051-E0E9F59ACD0B}" srcOrd="0" destOrd="0" presId="urn:microsoft.com/office/officeart/2005/8/layout/process5"/>
    <dgm:cxn modelId="{0F6E8AAD-9CCC-4ABA-8B63-90485336D747}" type="presParOf" srcId="{397611D0-A447-4C14-A2C8-2C2615F8DB3C}" destId="{0E0877AD-C55A-40BE-B255-CEB829944C89}" srcOrd="12"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2CBEB8-A84D-4F66-825B-F79338C9C847}"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MX"/>
        </a:p>
      </dgm:t>
    </dgm:pt>
    <dgm:pt modelId="{AC4CED2C-1BF0-42C8-BDBC-CDC9E79B03BB}">
      <dgm:prSet phldrT="[Texto]"/>
      <dgm:spPr/>
      <dgm:t>
        <a:bodyPr/>
        <a:lstStyle/>
        <a:p>
          <a:endParaRPr lang="es-MX" dirty="0"/>
        </a:p>
      </dgm:t>
    </dgm:pt>
    <dgm:pt modelId="{F3F61E76-FFED-4FAC-80AF-07FFEF50E9BA}" type="parTrans" cxnId="{0A7FD3B4-26CA-4999-AC31-C44917603F52}">
      <dgm:prSet/>
      <dgm:spPr/>
      <dgm:t>
        <a:bodyPr/>
        <a:lstStyle/>
        <a:p>
          <a:endParaRPr lang="es-MX"/>
        </a:p>
      </dgm:t>
    </dgm:pt>
    <dgm:pt modelId="{EC5249B0-9210-44A7-BCC3-BCDC4514AB73}" type="sibTrans" cxnId="{0A7FD3B4-26CA-4999-AC31-C44917603F52}">
      <dgm:prSet/>
      <dgm:spPr/>
      <dgm:t>
        <a:bodyPr/>
        <a:lstStyle/>
        <a:p>
          <a:endParaRPr lang="es-MX"/>
        </a:p>
      </dgm:t>
    </dgm:pt>
    <dgm:pt modelId="{630C4845-DFF3-4479-93E0-028146743137}">
      <dgm:prSet phldrT="[Texto]"/>
      <dgm:spPr/>
      <dgm:t>
        <a:bodyPr/>
        <a:lstStyle/>
        <a:p>
          <a:r>
            <a:rPr lang="es-MX" dirty="0" smtClean="0"/>
            <a:t>Cuida y ayuda a la preservación de vida de seres vivos.</a:t>
          </a:r>
          <a:endParaRPr lang="es-MX" dirty="0"/>
        </a:p>
      </dgm:t>
    </dgm:pt>
    <dgm:pt modelId="{4CCDE3C1-133D-4F56-AF22-ECE57CA19669}" type="parTrans" cxnId="{94724ECB-EF65-4863-BDEF-C94479C27764}">
      <dgm:prSet/>
      <dgm:spPr/>
      <dgm:t>
        <a:bodyPr/>
        <a:lstStyle/>
        <a:p>
          <a:endParaRPr lang="es-MX"/>
        </a:p>
      </dgm:t>
    </dgm:pt>
    <dgm:pt modelId="{ADF77A09-C0E9-45EA-9FB6-72D3EB2E8894}" type="sibTrans" cxnId="{94724ECB-EF65-4863-BDEF-C94479C27764}">
      <dgm:prSet/>
      <dgm:spPr/>
      <dgm:t>
        <a:bodyPr/>
        <a:lstStyle/>
        <a:p>
          <a:endParaRPr lang="es-MX"/>
        </a:p>
      </dgm:t>
    </dgm:pt>
    <dgm:pt modelId="{CF1B6E51-5261-4D21-B0F2-92E2325D73B2}">
      <dgm:prSet phldrT="[Texto]" phldr="1"/>
      <dgm:spPr/>
      <dgm:t>
        <a:bodyPr/>
        <a:lstStyle/>
        <a:p>
          <a:endParaRPr lang="es-MX"/>
        </a:p>
      </dgm:t>
    </dgm:pt>
    <dgm:pt modelId="{9E0B10D1-3D48-451B-89CA-9D345F456352}" type="parTrans" cxnId="{D6C90D72-F97E-4C7A-B499-73D14F42951B}">
      <dgm:prSet/>
      <dgm:spPr/>
      <dgm:t>
        <a:bodyPr/>
        <a:lstStyle/>
        <a:p>
          <a:endParaRPr lang="es-MX"/>
        </a:p>
      </dgm:t>
    </dgm:pt>
    <dgm:pt modelId="{29C0D746-598A-4B9F-A1C5-88C6D55C7AF3}" type="sibTrans" cxnId="{D6C90D72-F97E-4C7A-B499-73D14F42951B}">
      <dgm:prSet/>
      <dgm:spPr/>
      <dgm:t>
        <a:bodyPr/>
        <a:lstStyle/>
        <a:p>
          <a:endParaRPr lang="es-MX"/>
        </a:p>
      </dgm:t>
    </dgm:pt>
    <dgm:pt modelId="{189B55F4-5E8B-4546-BA4B-609724CC7925}">
      <dgm:prSet phldrT="[Texto]"/>
      <dgm:spPr/>
      <dgm:t>
        <a:bodyPr/>
        <a:lstStyle/>
        <a:p>
          <a:r>
            <a:rPr lang="es-MX" dirty="0" smtClean="0"/>
            <a:t>Pone en practica acciones para el cuidado y reciclado del agua.</a:t>
          </a:r>
          <a:endParaRPr lang="es-MX" dirty="0"/>
        </a:p>
      </dgm:t>
    </dgm:pt>
    <dgm:pt modelId="{7C4D7E11-288A-4BD1-AA6C-B95874893CA4}" type="parTrans" cxnId="{91DD02E6-5C19-45FB-A72D-206A33440F7A}">
      <dgm:prSet/>
      <dgm:spPr/>
      <dgm:t>
        <a:bodyPr/>
        <a:lstStyle/>
        <a:p>
          <a:endParaRPr lang="es-MX"/>
        </a:p>
      </dgm:t>
    </dgm:pt>
    <dgm:pt modelId="{BAD20CF8-FDC1-4B67-92D4-5FEB42D68859}" type="sibTrans" cxnId="{91DD02E6-5C19-45FB-A72D-206A33440F7A}">
      <dgm:prSet/>
      <dgm:spPr/>
      <dgm:t>
        <a:bodyPr/>
        <a:lstStyle/>
        <a:p>
          <a:endParaRPr lang="es-MX"/>
        </a:p>
      </dgm:t>
    </dgm:pt>
    <dgm:pt modelId="{18B2F1DF-5A63-46D5-BEBA-3BA4875F43C6}">
      <dgm:prSet phldrT="[Texto]" phldr="1"/>
      <dgm:spPr/>
      <dgm:t>
        <a:bodyPr/>
        <a:lstStyle/>
        <a:p>
          <a:endParaRPr lang="es-MX"/>
        </a:p>
      </dgm:t>
    </dgm:pt>
    <dgm:pt modelId="{2F5B50F8-4551-47A8-9A37-76E5B35809F5}" type="parTrans" cxnId="{27BAA116-945E-4B17-80FE-6CA711A8B81B}">
      <dgm:prSet/>
      <dgm:spPr/>
      <dgm:t>
        <a:bodyPr/>
        <a:lstStyle/>
        <a:p>
          <a:endParaRPr lang="es-MX"/>
        </a:p>
      </dgm:t>
    </dgm:pt>
    <dgm:pt modelId="{A2F2512A-9F64-4D87-9117-813740D74B0B}" type="sibTrans" cxnId="{27BAA116-945E-4B17-80FE-6CA711A8B81B}">
      <dgm:prSet/>
      <dgm:spPr/>
      <dgm:t>
        <a:bodyPr/>
        <a:lstStyle/>
        <a:p>
          <a:endParaRPr lang="es-MX"/>
        </a:p>
      </dgm:t>
    </dgm:pt>
    <dgm:pt modelId="{3C965270-B5F7-4001-84C5-D28D7BB8D304}">
      <dgm:prSet phldrT="[Texto]"/>
      <dgm:spPr/>
      <dgm:t>
        <a:bodyPr/>
        <a:lstStyle/>
        <a:p>
          <a:r>
            <a:rPr lang="es-MX" dirty="0" smtClean="0"/>
            <a:t>Genera sus propios alimentos.</a:t>
          </a:r>
          <a:endParaRPr lang="es-MX" dirty="0"/>
        </a:p>
      </dgm:t>
    </dgm:pt>
    <dgm:pt modelId="{B3D0AC1D-DE50-4CDB-83CB-F636DD941555}" type="parTrans" cxnId="{B62E7143-8F19-4A1A-95E6-39B826A9A60F}">
      <dgm:prSet/>
      <dgm:spPr/>
      <dgm:t>
        <a:bodyPr/>
        <a:lstStyle/>
        <a:p>
          <a:endParaRPr lang="es-MX"/>
        </a:p>
      </dgm:t>
    </dgm:pt>
    <dgm:pt modelId="{6BA047A4-56A0-45F1-B55D-B1CF7DA8CC5D}" type="sibTrans" cxnId="{B62E7143-8F19-4A1A-95E6-39B826A9A60F}">
      <dgm:prSet/>
      <dgm:spPr/>
      <dgm:t>
        <a:bodyPr/>
        <a:lstStyle/>
        <a:p>
          <a:endParaRPr lang="es-MX"/>
        </a:p>
      </dgm:t>
    </dgm:pt>
    <dgm:pt modelId="{6880CD00-3AA8-451F-A03B-DA0783BB226C}" type="pres">
      <dgm:prSet presAssocID="{C82CBEB8-A84D-4F66-825B-F79338C9C847}" presName="Name0" presStyleCnt="0">
        <dgm:presLayoutVars>
          <dgm:chMax/>
          <dgm:chPref/>
          <dgm:dir/>
        </dgm:presLayoutVars>
      </dgm:prSet>
      <dgm:spPr/>
      <dgm:t>
        <a:bodyPr/>
        <a:lstStyle/>
        <a:p>
          <a:endParaRPr lang="es-MX"/>
        </a:p>
      </dgm:t>
    </dgm:pt>
    <dgm:pt modelId="{2827DABB-4724-483B-97B6-E4D38A7C3AFB}" type="pres">
      <dgm:prSet presAssocID="{AC4CED2C-1BF0-42C8-BDBC-CDC9E79B03BB}" presName="parenttextcomposite" presStyleCnt="0"/>
      <dgm:spPr/>
    </dgm:pt>
    <dgm:pt modelId="{8B84334F-B865-46EA-964E-B8CBA637AC53}" type="pres">
      <dgm:prSet presAssocID="{AC4CED2C-1BF0-42C8-BDBC-CDC9E79B03BB}" presName="parenttext" presStyleLbl="revTx" presStyleIdx="0" presStyleCnt="3">
        <dgm:presLayoutVars>
          <dgm:chMax/>
          <dgm:chPref val="2"/>
          <dgm:bulletEnabled val="1"/>
        </dgm:presLayoutVars>
      </dgm:prSet>
      <dgm:spPr/>
      <dgm:t>
        <a:bodyPr/>
        <a:lstStyle/>
        <a:p>
          <a:endParaRPr lang="es-MX"/>
        </a:p>
      </dgm:t>
    </dgm:pt>
    <dgm:pt modelId="{BF06289B-33DD-4275-8D66-5EA80DEAFB3A}" type="pres">
      <dgm:prSet presAssocID="{AC4CED2C-1BF0-42C8-BDBC-CDC9E79B03BB}" presName="composite" presStyleCnt="0"/>
      <dgm:spPr/>
    </dgm:pt>
    <dgm:pt modelId="{EC8CC55C-39FC-4D76-8417-CC001A63D881}" type="pres">
      <dgm:prSet presAssocID="{AC4CED2C-1BF0-42C8-BDBC-CDC9E79B03BB}" presName="chevron1" presStyleLbl="alignNode1" presStyleIdx="0" presStyleCnt="21"/>
      <dgm:spPr/>
    </dgm:pt>
    <dgm:pt modelId="{BEBF4F71-1F95-41B3-831C-A0D74C915215}" type="pres">
      <dgm:prSet presAssocID="{AC4CED2C-1BF0-42C8-BDBC-CDC9E79B03BB}" presName="chevron2" presStyleLbl="alignNode1" presStyleIdx="1" presStyleCnt="21"/>
      <dgm:spPr/>
    </dgm:pt>
    <dgm:pt modelId="{05057082-3043-4066-9215-4E79ACC31762}" type="pres">
      <dgm:prSet presAssocID="{AC4CED2C-1BF0-42C8-BDBC-CDC9E79B03BB}" presName="chevron3" presStyleLbl="alignNode1" presStyleIdx="2" presStyleCnt="21"/>
      <dgm:spPr/>
    </dgm:pt>
    <dgm:pt modelId="{52828E1E-6047-499E-972B-1B96DD2C5D20}" type="pres">
      <dgm:prSet presAssocID="{AC4CED2C-1BF0-42C8-BDBC-CDC9E79B03BB}" presName="chevron4" presStyleLbl="alignNode1" presStyleIdx="3" presStyleCnt="21"/>
      <dgm:spPr/>
    </dgm:pt>
    <dgm:pt modelId="{6E009AF3-F947-4F0F-AD25-AB3CC0C3440B}" type="pres">
      <dgm:prSet presAssocID="{AC4CED2C-1BF0-42C8-BDBC-CDC9E79B03BB}" presName="chevron5" presStyleLbl="alignNode1" presStyleIdx="4" presStyleCnt="21"/>
      <dgm:spPr/>
    </dgm:pt>
    <dgm:pt modelId="{F029E9AB-A084-4A08-8A9B-EDD5FF2666CE}" type="pres">
      <dgm:prSet presAssocID="{AC4CED2C-1BF0-42C8-BDBC-CDC9E79B03BB}" presName="chevron6" presStyleLbl="alignNode1" presStyleIdx="5" presStyleCnt="21"/>
      <dgm:spPr/>
    </dgm:pt>
    <dgm:pt modelId="{CAD007B4-0C56-4877-BF7F-1782DD3A3345}" type="pres">
      <dgm:prSet presAssocID="{AC4CED2C-1BF0-42C8-BDBC-CDC9E79B03BB}" presName="chevron7" presStyleLbl="alignNode1" presStyleIdx="6" presStyleCnt="21"/>
      <dgm:spPr/>
    </dgm:pt>
    <dgm:pt modelId="{F15FCD6A-95A6-47BE-9139-44596B95DE12}" type="pres">
      <dgm:prSet presAssocID="{AC4CED2C-1BF0-42C8-BDBC-CDC9E79B03BB}" presName="childtext" presStyleLbl="solidFgAcc1" presStyleIdx="0" presStyleCnt="3">
        <dgm:presLayoutVars>
          <dgm:chMax/>
          <dgm:chPref val="0"/>
          <dgm:bulletEnabled val="1"/>
        </dgm:presLayoutVars>
      </dgm:prSet>
      <dgm:spPr/>
      <dgm:t>
        <a:bodyPr/>
        <a:lstStyle/>
        <a:p>
          <a:endParaRPr lang="es-MX"/>
        </a:p>
      </dgm:t>
    </dgm:pt>
    <dgm:pt modelId="{9917900B-5F8C-4B34-848F-A888580F84AF}" type="pres">
      <dgm:prSet presAssocID="{EC5249B0-9210-44A7-BCC3-BCDC4514AB73}" presName="sibTrans" presStyleCnt="0"/>
      <dgm:spPr/>
    </dgm:pt>
    <dgm:pt modelId="{D79B6090-0F1D-453B-A17A-FBD30FD898D6}" type="pres">
      <dgm:prSet presAssocID="{CF1B6E51-5261-4D21-B0F2-92E2325D73B2}" presName="parenttextcomposite" presStyleCnt="0"/>
      <dgm:spPr/>
    </dgm:pt>
    <dgm:pt modelId="{240DEE64-8A7B-4F51-8064-5F700B812423}" type="pres">
      <dgm:prSet presAssocID="{CF1B6E51-5261-4D21-B0F2-92E2325D73B2}" presName="parenttext" presStyleLbl="revTx" presStyleIdx="1" presStyleCnt="3">
        <dgm:presLayoutVars>
          <dgm:chMax/>
          <dgm:chPref val="2"/>
          <dgm:bulletEnabled val="1"/>
        </dgm:presLayoutVars>
      </dgm:prSet>
      <dgm:spPr/>
      <dgm:t>
        <a:bodyPr/>
        <a:lstStyle/>
        <a:p>
          <a:endParaRPr lang="es-MX"/>
        </a:p>
      </dgm:t>
    </dgm:pt>
    <dgm:pt modelId="{FF327257-19AE-4EB8-B231-5A48B16379EE}" type="pres">
      <dgm:prSet presAssocID="{CF1B6E51-5261-4D21-B0F2-92E2325D73B2}" presName="composite" presStyleCnt="0"/>
      <dgm:spPr/>
    </dgm:pt>
    <dgm:pt modelId="{3B676244-CB43-43BF-8BBE-BE86BA5424C2}" type="pres">
      <dgm:prSet presAssocID="{CF1B6E51-5261-4D21-B0F2-92E2325D73B2}" presName="chevron1" presStyleLbl="alignNode1" presStyleIdx="7" presStyleCnt="21"/>
      <dgm:spPr/>
    </dgm:pt>
    <dgm:pt modelId="{067026D6-02EB-4F63-BE6C-789A121977C5}" type="pres">
      <dgm:prSet presAssocID="{CF1B6E51-5261-4D21-B0F2-92E2325D73B2}" presName="chevron2" presStyleLbl="alignNode1" presStyleIdx="8" presStyleCnt="21"/>
      <dgm:spPr/>
    </dgm:pt>
    <dgm:pt modelId="{440CA54F-635B-48EF-8505-3780AE7CDBA5}" type="pres">
      <dgm:prSet presAssocID="{CF1B6E51-5261-4D21-B0F2-92E2325D73B2}" presName="chevron3" presStyleLbl="alignNode1" presStyleIdx="9" presStyleCnt="21"/>
      <dgm:spPr/>
    </dgm:pt>
    <dgm:pt modelId="{B47469FF-EEB2-43AC-AA5E-F13E1F21E262}" type="pres">
      <dgm:prSet presAssocID="{CF1B6E51-5261-4D21-B0F2-92E2325D73B2}" presName="chevron4" presStyleLbl="alignNode1" presStyleIdx="10" presStyleCnt="21"/>
      <dgm:spPr/>
    </dgm:pt>
    <dgm:pt modelId="{033BCB32-FF9B-422C-A386-9F98183E3E50}" type="pres">
      <dgm:prSet presAssocID="{CF1B6E51-5261-4D21-B0F2-92E2325D73B2}" presName="chevron5" presStyleLbl="alignNode1" presStyleIdx="11" presStyleCnt="21"/>
      <dgm:spPr/>
    </dgm:pt>
    <dgm:pt modelId="{017A95B7-A27E-4A51-A1E1-E08F29D6409C}" type="pres">
      <dgm:prSet presAssocID="{CF1B6E51-5261-4D21-B0F2-92E2325D73B2}" presName="chevron6" presStyleLbl="alignNode1" presStyleIdx="12" presStyleCnt="21"/>
      <dgm:spPr/>
    </dgm:pt>
    <dgm:pt modelId="{DA63029C-08DE-41D4-9D65-1F5543A88ADA}" type="pres">
      <dgm:prSet presAssocID="{CF1B6E51-5261-4D21-B0F2-92E2325D73B2}" presName="chevron7" presStyleLbl="alignNode1" presStyleIdx="13" presStyleCnt="21"/>
      <dgm:spPr/>
    </dgm:pt>
    <dgm:pt modelId="{3B48F4AF-0AFD-4D8C-BEFD-6C18E720755B}" type="pres">
      <dgm:prSet presAssocID="{CF1B6E51-5261-4D21-B0F2-92E2325D73B2}" presName="childtext" presStyleLbl="solidFgAcc1" presStyleIdx="1" presStyleCnt="3" custLinFactNeighborX="903" custLinFactNeighborY="711">
        <dgm:presLayoutVars>
          <dgm:chMax/>
          <dgm:chPref val="0"/>
          <dgm:bulletEnabled val="1"/>
        </dgm:presLayoutVars>
      </dgm:prSet>
      <dgm:spPr/>
      <dgm:t>
        <a:bodyPr/>
        <a:lstStyle/>
        <a:p>
          <a:endParaRPr lang="es-MX"/>
        </a:p>
      </dgm:t>
    </dgm:pt>
    <dgm:pt modelId="{642A689E-B234-47A6-8C5B-E66C06C09F7D}" type="pres">
      <dgm:prSet presAssocID="{29C0D746-598A-4B9F-A1C5-88C6D55C7AF3}" presName="sibTrans" presStyleCnt="0"/>
      <dgm:spPr/>
    </dgm:pt>
    <dgm:pt modelId="{30307726-0332-4857-B3CE-0414752B027C}" type="pres">
      <dgm:prSet presAssocID="{18B2F1DF-5A63-46D5-BEBA-3BA4875F43C6}" presName="parenttextcomposite" presStyleCnt="0"/>
      <dgm:spPr/>
    </dgm:pt>
    <dgm:pt modelId="{C6A9EF2B-4C96-403A-BFEF-08D17729DFF6}" type="pres">
      <dgm:prSet presAssocID="{18B2F1DF-5A63-46D5-BEBA-3BA4875F43C6}" presName="parenttext" presStyleLbl="revTx" presStyleIdx="2" presStyleCnt="3">
        <dgm:presLayoutVars>
          <dgm:chMax/>
          <dgm:chPref val="2"/>
          <dgm:bulletEnabled val="1"/>
        </dgm:presLayoutVars>
      </dgm:prSet>
      <dgm:spPr/>
      <dgm:t>
        <a:bodyPr/>
        <a:lstStyle/>
        <a:p>
          <a:endParaRPr lang="es-MX"/>
        </a:p>
      </dgm:t>
    </dgm:pt>
    <dgm:pt modelId="{D4F7D5BF-73A9-47BA-B1B3-465FF9D1D81D}" type="pres">
      <dgm:prSet presAssocID="{18B2F1DF-5A63-46D5-BEBA-3BA4875F43C6}" presName="composite" presStyleCnt="0"/>
      <dgm:spPr/>
    </dgm:pt>
    <dgm:pt modelId="{99F5D91A-FD20-4C57-8629-667EF86DAE2F}" type="pres">
      <dgm:prSet presAssocID="{18B2F1DF-5A63-46D5-BEBA-3BA4875F43C6}" presName="chevron1" presStyleLbl="alignNode1" presStyleIdx="14" presStyleCnt="21"/>
      <dgm:spPr/>
    </dgm:pt>
    <dgm:pt modelId="{63BA4F05-CB7E-4CF0-96AA-8CACCB39FE22}" type="pres">
      <dgm:prSet presAssocID="{18B2F1DF-5A63-46D5-BEBA-3BA4875F43C6}" presName="chevron2" presStyleLbl="alignNode1" presStyleIdx="15" presStyleCnt="21"/>
      <dgm:spPr/>
    </dgm:pt>
    <dgm:pt modelId="{8CC7DB44-A419-450D-8280-CC89BED32048}" type="pres">
      <dgm:prSet presAssocID="{18B2F1DF-5A63-46D5-BEBA-3BA4875F43C6}" presName="chevron3" presStyleLbl="alignNode1" presStyleIdx="16" presStyleCnt="21"/>
      <dgm:spPr/>
    </dgm:pt>
    <dgm:pt modelId="{CAC23B1A-C360-4594-9CC4-2CE8A8CEE442}" type="pres">
      <dgm:prSet presAssocID="{18B2F1DF-5A63-46D5-BEBA-3BA4875F43C6}" presName="chevron4" presStyleLbl="alignNode1" presStyleIdx="17" presStyleCnt="21"/>
      <dgm:spPr/>
    </dgm:pt>
    <dgm:pt modelId="{F670C988-5461-431D-A01C-6478D3716DA8}" type="pres">
      <dgm:prSet presAssocID="{18B2F1DF-5A63-46D5-BEBA-3BA4875F43C6}" presName="chevron5" presStyleLbl="alignNode1" presStyleIdx="18" presStyleCnt="21"/>
      <dgm:spPr/>
    </dgm:pt>
    <dgm:pt modelId="{FDA70C87-F993-4551-96B9-180F492817BE}" type="pres">
      <dgm:prSet presAssocID="{18B2F1DF-5A63-46D5-BEBA-3BA4875F43C6}" presName="chevron6" presStyleLbl="alignNode1" presStyleIdx="19" presStyleCnt="21"/>
      <dgm:spPr/>
    </dgm:pt>
    <dgm:pt modelId="{72873434-771A-45EF-86C0-401ED648F1C8}" type="pres">
      <dgm:prSet presAssocID="{18B2F1DF-5A63-46D5-BEBA-3BA4875F43C6}" presName="chevron7" presStyleLbl="alignNode1" presStyleIdx="20" presStyleCnt="21"/>
      <dgm:spPr/>
    </dgm:pt>
    <dgm:pt modelId="{A0021F46-9EDA-450E-B155-08D515F51A05}" type="pres">
      <dgm:prSet presAssocID="{18B2F1DF-5A63-46D5-BEBA-3BA4875F43C6}" presName="childtext" presStyleLbl="solidFgAcc1" presStyleIdx="2" presStyleCnt="3">
        <dgm:presLayoutVars>
          <dgm:chMax/>
          <dgm:chPref val="0"/>
          <dgm:bulletEnabled val="1"/>
        </dgm:presLayoutVars>
      </dgm:prSet>
      <dgm:spPr/>
      <dgm:t>
        <a:bodyPr/>
        <a:lstStyle/>
        <a:p>
          <a:endParaRPr lang="es-MX"/>
        </a:p>
      </dgm:t>
    </dgm:pt>
  </dgm:ptLst>
  <dgm:cxnLst>
    <dgm:cxn modelId="{27BAA116-945E-4B17-80FE-6CA711A8B81B}" srcId="{C82CBEB8-A84D-4F66-825B-F79338C9C847}" destId="{18B2F1DF-5A63-46D5-BEBA-3BA4875F43C6}" srcOrd="2" destOrd="0" parTransId="{2F5B50F8-4551-47A8-9A37-76E5B35809F5}" sibTransId="{A2F2512A-9F64-4D87-9117-813740D74B0B}"/>
    <dgm:cxn modelId="{4FBDEB89-4CC3-411C-BCE7-2E107DFB1630}" type="presOf" srcId="{CF1B6E51-5261-4D21-B0F2-92E2325D73B2}" destId="{240DEE64-8A7B-4F51-8064-5F700B812423}" srcOrd="0" destOrd="0" presId="urn:microsoft.com/office/officeart/2008/layout/VerticalAccentList"/>
    <dgm:cxn modelId="{94724ECB-EF65-4863-BDEF-C94479C27764}" srcId="{AC4CED2C-1BF0-42C8-BDBC-CDC9E79B03BB}" destId="{630C4845-DFF3-4479-93E0-028146743137}" srcOrd="0" destOrd="0" parTransId="{4CCDE3C1-133D-4F56-AF22-ECE57CA19669}" sibTransId="{ADF77A09-C0E9-45EA-9FB6-72D3EB2E8894}"/>
    <dgm:cxn modelId="{E14C8434-3FDF-4EF9-A1A4-B44B5223E2E7}" type="presOf" srcId="{630C4845-DFF3-4479-93E0-028146743137}" destId="{F15FCD6A-95A6-47BE-9139-44596B95DE12}" srcOrd="0" destOrd="0" presId="urn:microsoft.com/office/officeart/2008/layout/VerticalAccentList"/>
    <dgm:cxn modelId="{0A7FD3B4-26CA-4999-AC31-C44917603F52}" srcId="{C82CBEB8-A84D-4F66-825B-F79338C9C847}" destId="{AC4CED2C-1BF0-42C8-BDBC-CDC9E79B03BB}" srcOrd="0" destOrd="0" parTransId="{F3F61E76-FFED-4FAC-80AF-07FFEF50E9BA}" sibTransId="{EC5249B0-9210-44A7-BCC3-BCDC4514AB73}"/>
    <dgm:cxn modelId="{6A92E8E8-B326-4D3E-9986-49934119DE5B}" type="presOf" srcId="{189B55F4-5E8B-4546-BA4B-609724CC7925}" destId="{3B48F4AF-0AFD-4D8C-BEFD-6C18E720755B}" srcOrd="0" destOrd="0" presId="urn:microsoft.com/office/officeart/2008/layout/VerticalAccentList"/>
    <dgm:cxn modelId="{4F0D595E-8F8C-4ABF-A1CE-B5D157E95319}" type="presOf" srcId="{3C965270-B5F7-4001-84C5-D28D7BB8D304}" destId="{A0021F46-9EDA-450E-B155-08D515F51A05}" srcOrd="0" destOrd="0" presId="urn:microsoft.com/office/officeart/2008/layout/VerticalAccentList"/>
    <dgm:cxn modelId="{F6E273CD-8E48-4AAA-9505-C6AD0FAF568D}" type="presOf" srcId="{C82CBEB8-A84D-4F66-825B-F79338C9C847}" destId="{6880CD00-3AA8-451F-A03B-DA0783BB226C}" srcOrd="0" destOrd="0" presId="urn:microsoft.com/office/officeart/2008/layout/VerticalAccentList"/>
    <dgm:cxn modelId="{334A3A80-C99F-447E-8D2F-F52B278AF621}" type="presOf" srcId="{18B2F1DF-5A63-46D5-BEBA-3BA4875F43C6}" destId="{C6A9EF2B-4C96-403A-BFEF-08D17729DFF6}" srcOrd="0" destOrd="0" presId="urn:microsoft.com/office/officeart/2008/layout/VerticalAccentList"/>
    <dgm:cxn modelId="{B62E7143-8F19-4A1A-95E6-39B826A9A60F}" srcId="{18B2F1DF-5A63-46D5-BEBA-3BA4875F43C6}" destId="{3C965270-B5F7-4001-84C5-D28D7BB8D304}" srcOrd="0" destOrd="0" parTransId="{B3D0AC1D-DE50-4CDB-83CB-F636DD941555}" sibTransId="{6BA047A4-56A0-45F1-B55D-B1CF7DA8CC5D}"/>
    <dgm:cxn modelId="{6258DBD6-10DE-472E-8953-E86D52260508}" type="presOf" srcId="{AC4CED2C-1BF0-42C8-BDBC-CDC9E79B03BB}" destId="{8B84334F-B865-46EA-964E-B8CBA637AC53}" srcOrd="0" destOrd="0" presId="urn:microsoft.com/office/officeart/2008/layout/VerticalAccentList"/>
    <dgm:cxn modelId="{91DD02E6-5C19-45FB-A72D-206A33440F7A}" srcId="{CF1B6E51-5261-4D21-B0F2-92E2325D73B2}" destId="{189B55F4-5E8B-4546-BA4B-609724CC7925}" srcOrd="0" destOrd="0" parTransId="{7C4D7E11-288A-4BD1-AA6C-B95874893CA4}" sibTransId="{BAD20CF8-FDC1-4B67-92D4-5FEB42D68859}"/>
    <dgm:cxn modelId="{D6C90D72-F97E-4C7A-B499-73D14F42951B}" srcId="{C82CBEB8-A84D-4F66-825B-F79338C9C847}" destId="{CF1B6E51-5261-4D21-B0F2-92E2325D73B2}" srcOrd="1" destOrd="0" parTransId="{9E0B10D1-3D48-451B-89CA-9D345F456352}" sibTransId="{29C0D746-598A-4B9F-A1C5-88C6D55C7AF3}"/>
    <dgm:cxn modelId="{958584FF-B1C1-4656-BB96-2945CDDC630E}" type="presParOf" srcId="{6880CD00-3AA8-451F-A03B-DA0783BB226C}" destId="{2827DABB-4724-483B-97B6-E4D38A7C3AFB}" srcOrd="0" destOrd="0" presId="urn:microsoft.com/office/officeart/2008/layout/VerticalAccentList"/>
    <dgm:cxn modelId="{56C1F5AC-8412-4284-B37C-4255628C4417}" type="presParOf" srcId="{2827DABB-4724-483B-97B6-E4D38A7C3AFB}" destId="{8B84334F-B865-46EA-964E-B8CBA637AC53}" srcOrd="0" destOrd="0" presId="urn:microsoft.com/office/officeart/2008/layout/VerticalAccentList"/>
    <dgm:cxn modelId="{6D7D1257-A451-41DD-9381-F183B54EE337}" type="presParOf" srcId="{6880CD00-3AA8-451F-A03B-DA0783BB226C}" destId="{BF06289B-33DD-4275-8D66-5EA80DEAFB3A}" srcOrd="1" destOrd="0" presId="urn:microsoft.com/office/officeart/2008/layout/VerticalAccentList"/>
    <dgm:cxn modelId="{FEEAEA12-48E6-4332-BBA2-66B7283E3ACC}" type="presParOf" srcId="{BF06289B-33DD-4275-8D66-5EA80DEAFB3A}" destId="{EC8CC55C-39FC-4D76-8417-CC001A63D881}" srcOrd="0" destOrd="0" presId="urn:microsoft.com/office/officeart/2008/layout/VerticalAccentList"/>
    <dgm:cxn modelId="{A3BC3EF1-C8DD-4561-B7D2-22CE533B44C3}" type="presParOf" srcId="{BF06289B-33DD-4275-8D66-5EA80DEAFB3A}" destId="{BEBF4F71-1F95-41B3-831C-A0D74C915215}" srcOrd="1" destOrd="0" presId="urn:microsoft.com/office/officeart/2008/layout/VerticalAccentList"/>
    <dgm:cxn modelId="{F7B08235-747E-4A10-8B55-CA191F3D4FC4}" type="presParOf" srcId="{BF06289B-33DD-4275-8D66-5EA80DEAFB3A}" destId="{05057082-3043-4066-9215-4E79ACC31762}" srcOrd="2" destOrd="0" presId="urn:microsoft.com/office/officeart/2008/layout/VerticalAccentList"/>
    <dgm:cxn modelId="{89533E33-FC46-4D5C-8CC6-8F0650C793EC}" type="presParOf" srcId="{BF06289B-33DD-4275-8D66-5EA80DEAFB3A}" destId="{52828E1E-6047-499E-972B-1B96DD2C5D20}" srcOrd="3" destOrd="0" presId="urn:microsoft.com/office/officeart/2008/layout/VerticalAccentList"/>
    <dgm:cxn modelId="{C4AE5A44-0712-4EB5-BEDC-1583FCBBD923}" type="presParOf" srcId="{BF06289B-33DD-4275-8D66-5EA80DEAFB3A}" destId="{6E009AF3-F947-4F0F-AD25-AB3CC0C3440B}" srcOrd="4" destOrd="0" presId="urn:microsoft.com/office/officeart/2008/layout/VerticalAccentList"/>
    <dgm:cxn modelId="{96F6B53F-5A8F-4260-97FF-23813A9E97ED}" type="presParOf" srcId="{BF06289B-33DD-4275-8D66-5EA80DEAFB3A}" destId="{F029E9AB-A084-4A08-8A9B-EDD5FF2666CE}" srcOrd="5" destOrd="0" presId="urn:microsoft.com/office/officeart/2008/layout/VerticalAccentList"/>
    <dgm:cxn modelId="{7999C313-979A-4D7E-9F66-92A741031C57}" type="presParOf" srcId="{BF06289B-33DD-4275-8D66-5EA80DEAFB3A}" destId="{CAD007B4-0C56-4877-BF7F-1782DD3A3345}" srcOrd="6" destOrd="0" presId="urn:microsoft.com/office/officeart/2008/layout/VerticalAccentList"/>
    <dgm:cxn modelId="{A70B0D95-7162-4E29-944E-DF0ECC82C31A}" type="presParOf" srcId="{BF06289B-33DD-4275-8D66-5EA80DEAFB3A}" destId="{F15FCD6A-95A6-47BE-9139-44596B95DE12}" srcOrd="7" destOrd="0" presId="urn:microsoft.com/office/officeart/2008/layout/VerticalAccentList"/>
    <dgm:cxn modelId="{3AE2DAD8-780D-4706-B7BC-A74186012489}" type="presParOf" srcId="{6880CD00-3AA8-451F-A03B-DA0783BB226C}" destId="{9917900B-5F8C-4B34-848F-A888580F84AF}" srcOrd="2" destOrd="0" presId="urn:microsoft.com/office/officeart/2008/layout/VerticalAccentList"/>
    <dgm:cxn modelId="{053A0744-F954-4929-9B94-4A3BF43A3D57}" type="presParOf" srcId="{6880CD00-3AA8-451F-A03B-DA0783BB226C}" destId="{D79B6090-0F1D-453B-A17A-FBD30FD898D6}" srcOrd="3" destOrd="0" presId="urn:microsoft.com/office/officeart/2008/layout/VerticalAccentList"/>
    <dgm:cxn modelId="{8E9C02B9-BA28-44B7-A080-27470F723EE5}" type="presParOf" srcId="{D79B6090-0F1D-453B-A17A-FBD30FD898D6}" destId="{240DEE64-8A7B-4F51-8064-5F700B812423}" srcOrd="0" destOrd="0" presId="urn:microsoft.com/office/officeart/2008/layout/VerticalAccentList"/>
    <dgm:cxn modelId="{5E09BB21-135E-4698-BB3C-24AED9457AE2}" type="presParOf" srcId="{6880CD00-3AA8-451F-A03B-DA0783BB226C}" destId="{FF327257-19AE-4EB8-B231-5A48B16379EE}" srcOrd="4" destOrd="0" presId="urn:microsoft.com/office/officeart/2008/layout/VerticalAccentList"/>
    <dgm:cxn modelId="{38D6C1FB-DD05-453D-A0CF-A56BE2AA9330}" type="presParOf" srcId="{FF327257-19AE-4EB8-B231-5A48B16379EE}" destId="{3B676244-CB43-43BF-8BBE-BE86BA5424C2}" srcOrd="0" destOrd="0" presId="urn:microsoft.com/office/officeart/2008/layout/VerticalAccentList"/>
    <dgm:cxn modelId="{D127CF02-4E51-42DB-B211-692E536E5E6F}" type="presParOf" srcId="{FF327257-19AE-4EB8-B231-5A48B16379EE}" destId="{067026D6-02EB-4F63-BE6C-789A121977C5}" srcOrd="1" destOrd="0" presId="urn:microsoft.com/office/officeart/2008/layout/VerticalAccentList"/>
    <dgm:cxn modelId="{2D0CEA92-9E72-4CE8-90E0-5B52A205B475}" type="presParOf" srcId="{FF327257-19AE-4EB8-B231-5A48B16379EE}" destId="{440CA54F-635B-48EF-8505-3780AE7CDBA5}" srcOrd="2" destOrd="0" presId="urn:microsoft.com/office/officeart/2008/layout/VerticalAccentList"/>
    <dgm:cxn modelId="{315C038C-6FB5-4822-AE80-12AD2729EF22}" type="presParOf" srcId="{FF327257-19AE-4EB8-B231-5A48B16379EE}" destId="{B47469FF-EEB2-43AC-AA5E-F13E1F21E262}" srcOrd="3" destOrd="0" presId="urn:microsoft.com/office/officeart/2008/layout/VerticalAccentList"/>
    <dgm:cxn modelId="{B2EB1B46-6B3E-43CB-84CC-EDFA131ED2FD}" type="presParOf" srcId="{FF327257-19AE-4EB8-B231-5A48B16379EE}" destId="{033BCB32-FF9B-422C-A386-9F98183E3E50}" srcOrd="4" destOrd="0" presId="urn:microsoft.com/office/officeart/2008/layout/VerticalAccentList"/>
    <dgm:cxn modelId="{E34CD12A-5BE2-4F15-A40C-458F1F553DD3}" type="presParOf" srcId="{FF327257-19AE-4EB8-B231-5A48B16379EE}" destId="{017A95B7-A27E-4A51-A1E1-E08F29D6409C}" srcOrd="5" destOrd="0" presId="urn:microsoft.com/office/officeart/2008/layout/VerticalAccentList"/>
    <dgm:cxn modelId="{65ED6A34-ADE9-4C7E-BF7D-2E2CF494C88E}" type="presParOf" srcId="{FF327257-19AE-4EB8-B231-5A48B16379EE}" destId="{DA63029C-08DE-41D4-9D65-1F5543A88ADA}" srcOrd="6" destOrd="0" presId="urn:microsoft.com/office/officeart/2008/layout/VerticalAccentList"/>
    <dgm:cxn modelId="{DC802597-6E65-4CFD-B52E-20A9EA77F621}" type="presParOf" srcId="{FF327257-19AE-4EB8-B231-5A48B16379EE}" destId="{3B48F4AF-0AFD-4D8C-BEFD-6C18E720755B}" srcOrd="7" destOrd="0" presId="urn:microsoft.com/office/officeart/2008/layout/VerticalAccentList"/>
    <dgm:cxn modelId="{E7DA6FB0-6224-43E7-9B58-9343158DE488}" type="presParOf" srcId="{6880CD00-3AA8-451F-A03B-DA0783BB226C}" destId="{642A689E-B234-47A6-8C5B-E66C06C09F7D}" srcOrd="5" destOrd="0" presId="urn:microsoft.com/office/officeart/2008/layout/VerticalAccentList"/>
    <dgm:cxn modelId="{44A545DF-D580-4017-8BB2-F66EDC8F64CF}" type="presParOf" srcId="{6880CD00-3AA8-451F-A03B-DA0783BB226C}" destId="{30307726-0332-4857-B3CE-0414752B027C}" srcOrd="6" destOrd="0" presId="urn:microsoft.com/office/officeart/2008/layout/VerticalAccentList"/>
    <dgm:cxn modelId="{4000BA38-6548-467D-BE0D-BAF7861D55DE}" type="presParOf" srcId="{30307726-0332-4857-B3CE-0414752B027C}" destId="{C6A9EF2B-4C96-403A-BFEF-08D17729DFF6}" srcOrd="0" destOrd="0" presId="urn:microsoft.com/office/officeart/2008/layout/VerticalAccentList"/>
    <dgm:cxn modelId="{A9F85904-2052-49D8-9D52-496748D61AD9}" type="presParOf" srcId="{6880CD00-3AA8-451F-A03B-DA0783BB226C}" destId="{D4F7D5BF-73A9-47BA-B1B3-465FF9D1D81D}" srcOrd="7" destOrd="0" presId="urn:microsoft.com/office/officeart/2008/layout/VerticalAccentList"/>
    <dgm:cxn modelId="{6EC550F6-230D-48BB-8FFF-70254FD9228B}" type="presParOf" srcId="{D4F7D5BF-73A9-47BA-B1B3-465FF9D1D81D}" destId="{99F5D91A-FD20-4C57-8629-667EF86DAE2F}" srcOrd="0" destOrd="0" presId="urn:microsoft.com/office/officeart/2008/layout/VerticalAccentList"/>
    <dgm:cxn modelId="{3C480F79-0FBE-4A3E-922D-49D9564B8175}" type="presParOf" srcId="{D4F7D5BF-73A9-47BA-B1B3-465FF9D1D81D}" destId="{63BA4F05-CB7E-4CF0-96AA-8CACCB39FE22}" srcOrd="1" destOrd="0" presId="urn:microsoft.com/office/officeart/2008/layout/VerticalAccentList"/>
    <dgm:cxn modelId="{C2746E84-DC71-4929-9A7F-9C7E599018EB}" type="presParOf" srcId="{D4F7D5BF-73A9-47BA-B1B3-465FF9D1D81D}" destId="{8CC7DB44-A419-450D-8280-CC89BED32048}" srcOrd="2" destOrd="0" presId="urn:microsoft.com/office/officeart/2008/layout/VerticalAccentList"/>
    <dgm:cxn modelId="{4CD5CF14-1480-46C9-BDA5-5191C2DD4F7D}" type="presParOf" srcId="{D4F7D5BF-73A9-47BA-B1B3-465FF9D1D81D}" destId="{CAC23B1A-C360-4594-9CC4-2CE8A8CEE442}" srcOrd="3" destOrd="0" presId="urn:microsoft.com/office/officeart/2008/layout/VerticalAccentList"/>
    <dgm:cxn modelId="{D22D7275-33F3-46FF-A1F0-D4214AB13819}" type="presParOf" srcId="{D4F7D5BF-73A9-47BA-B1B3-465FF9D1D81D}" destId="{F670C988-5461-431D-A01C-6478D3716DA8}" srcOrd="4" destOrd="0" presId="urn:microsoft.com/office/officeart/2008/layout/VerticalAccentList"/>
    <dgm:cxn modelId="{AF7964B6-C563-4563-AFDC-DF2C87433BEE}" type="presParOf" srcId="{D4F7D5BF-73A9-47BA-B1B3-465FF9D1D81D}" destId="{FDA70C87-F993-4551-96B9-180F492817BE}" srcOrd="5" destOrd="0" presId="urn:microsoft.com/office/officeart/2008/layout/VerticalAccentList"/>
    <dgm:cxn modelId="{4BDF61F6-2144-4C80-AC59-002D1D833C93}" type="presParOf" srcId="{D4F7D5BF-73A9-47BA-B1B3-465FF9D1D81D}" destId="{72873434-771A-45EF-86C0-401ED648F1C8}" srcOrd="6" destOrd="0" presId="urn:microsoft.com/office/officeart/2008/layout/VerticalAccentList"/>
    <dgm:cxn modelId="{6B71319D-37F7-403B-8094-F61B557FFC30}" type="presParOf" srcId="{D4F7D5BF-73A9-47BA-B1B3-465FF9D1D81D}" destId="{A0021F46-9EDA-450E-B155-08D515F51A0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AB43C4-6226-4A95-A534-DCAB53AB439A}"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MX"/>
        </a:p>
      </dgm:t>
    </dgm:pt>
    <dgm:pt modelId="{8F6EF2DD-9F55-4383-8266-49BFC42F0914}">
      <dgm:prSet phldrT="[Texto]" custT="1"/>
      <dgm:spPr/>
      <dgm:t>
        <a:bodyPr/>
        <a:lstStyle/>
        <a:p>
          <a:r>
            <a:rPr lang="es-MX" sz="2800" dirty="0" smtClean="0"/>
            <a:t>Hace uso de diferentes herramientas para poder elaborar la hortaliza</a:t>
          </a:r>
          <a:r>
            <a:rPr lang="es-MX" sz="1050" dirty="0" smtClean="0"/>
            <a:t>.</a:t>
          </a:r>
        </a:p>
      </dgm:t>
    </dgm:pt>
    <dgm:pt modelId="{446D222F-89C5-44C4-A950-861531402761}" type="parTrans" cxnId="{5A1A1E2E-D92A-453A-819D-99FE8DDC46BA}">
      <dgm:prSet/>
      <dgm:spPr/>
      <dgm:t>
        <a:bodyPr/>
        <a:lstStyle/>
        <a:p>
          <a:endParaRPr lang="es-MX"/>
        </a:p>
      </dgm:t>
    </dgm:pt>
    <dgm:pt modelId="{787E8E84-C197-47D0-B02F-2D1691A91AAD}" type="sibTrans" cxnId="{5A1A1E2E-D92A-453A-819D-99FE8DDC46BA}">
      <dgm:prSet/>
      <dgm:spPr/>
      <dgm:t>
        <a:bodyPr/>
        <a:lstStyle/>
        <a:p>
          <a:endParaRPr lang="es-MX"/>
        </a:p>
      </dgm:t>
    </dgm:pt>
    <dgm:pt modelId="{05B79AB0-F886-400D-A482-029224A79098}">
      <dgm:prSet phldrT="[Texto]" custT="1"/>
      <dgm:spPr/>
      <dgm:t>
        <a:bodyPr/>
        <a:lstStyle/>
        <a:p>
          <a:r>
            <a:rPr lang="es-MX" sz="2400" dirty="0" smtClean="0"/>
            <a:t>Realiza acciones para el cuidado y reciclado del agua.</a:t>
          </a:r>
          <a:endParaRPr lang="es-MX" sz="2400" dirty="0"/>
        </a:p>
      </dgm:t>
    </dgm:pt>
    <dgm:pt modelId="{CBCF5C84-AB16-4D8F-B9FA-18CFF95449AF}" type="parTrans" cxnId="{8D1BFA60-91CA-46FC-A908-CC54557B007F}">
      <dgm:prSet/>
      <dgm:spPr/>
      <dgm:t>
        <a:bodyPr/>
        <a:lstStyle/>
        <a:p>
          <a:endParaRPr lang="es-MX"/>
        </a:p>
      </dgm:t>
    </dgm:pt>
    <dgm:pt modelId="{E5E5BA83-C7DB-424D-BCC5-DF0C1F2AB37C}" type="sibTrans" cxnId="{8D1BFA60-91CA-46FC-A908-CC54557B007F}">
      <dgm:prSet/>
      <dgm:spPr/>
      <dgm:t>
        <a:bodyPr/>
        <a:lstStyle/>
        <a:p>
          <a:endParaRPr lang="es-MX"/>
        </a:p>
      </dgm:t>
    </dgm:pt>
    <dgm:pt modelId="{0877EBF4-5570-4A43-9015-BC523D5C8FBB}">
      <dgm:prSet phldrT="[Texto]" custT="1"/>
      <dgm:spPr/>
      <dgm:t>
        <a:bodyPr/>
        <a:lstStyle/>
        <a:p>
          <a:r>
            <a:rPr lang="es-MX" sz="2400" dirty="0" smtClean="0"/>
            <a:t>Se ubica dentro de un espacio en la hortaliza</a:t>
          </a:r>
          <a:r>
            <a:rPr lang="es-MX" sz="2000" dirty="0" smtClean="0"/>
            <a:t>.</a:t>
          </a:r>
          <a:endParaRPr lang="es-MX" sz="2000" dirty="0"/>
        </a:p>
      </dgm:t>
    </dgm:pt>
    <dgm:pt modelId="{832169B7-7069-440C-9ED1-76A6C316E99B}" type="parTrans" cxnId="{E3100C91-8851-4F13-A99B-0E7F4CDDAB67}">
      <dgm:prSet/>
      <dgm:spPr/>
      <dgm:t>
        <a:bodyPr/>
        <a:lstStyle/>
        <a:p>
          <a:endParaRPr lang="es-MX"/>
        </a:p>
      </dgm:t>
    </dgm:pt>
    <dgm:pt modelId="{571471CB-951E-4545-BBC9-89C2F483F0D2}" type="sibTrans" cxnId="{E3100C91-8851-4F13-A99B-0E7F4CDDAB67}">
      <dgm:prSet/>
      <dgm:spPr/>
      <dgm:t>
        <a:bodyPr/>
        <a:lstStyle/>
        <a:p>
          <a:endParaRPr lang="es-MX"/>
        </a:p>
      </dgm:t>
    </dgm:pt>
    <dgm:pt modelId="{0A47F07A-5002-425F-AA9E-477B46687882}" type="pres">
      <dgm:prSet presAssocID="{5AAB43C4-6226-4A95-A534-DCAB53AB439A}" presName="linear" presStyleCnt="0">
        <dgm:presLayoutVars>
          <dgm:dir/>
          <dgm:animLvl val="lvl"/>
          <dgm:resizeHandles val="exact"/>
        </dgm:presLayoutVars>
      </dgm:prSet>
      <dgm:spPr/>
      <dgm:t>
        <a:bodyPr/>
        <a:lstStyle/>
        <a:p>
          <a:endParaRPr lang="es-MX"/>
        </a:p>
      </dgm:t>
    </dgm:pt>
    <dgm:pt modelId="{A0424A7F-7AEC-435B-B7F0-3E276F51B914}" type="pres">
      <dgm:prSet presAssocID="{8F6EF2DD-9F55-4383-8266-49BFC42F0914}" presName="parentLin" presStyleCnt="0"/>
      <dgm:spPr/>
    </dgm:pt>
    <dgm:pt modelId="{4524C135-B3E8-43DF-9E0F-BDFB85319669}" type="pres">
      <dgm:prSet presAssocID="{8F6EF2DD-9F55-4383-8266-49BFC42F0914}" presName="parentLeftMargin" presStyleLbl="node1" presStyleIdx="0" presStyleCnt="3"/>
      <dgm:spPr/>
      <dgm:t>
        <a:bodyPr/>
        <a:lstStyle/>
        <a:p>
          <a:endParaRPr lang="es-MX"/>
        </a:p>
      </dgm:t>
    </dgm:pt>
    <dgm:pt modelId="{F3AD05E9-61D0-499E-8EC1-A9639EA28A62}" type="pres">
      <dgm:prSet presAssocID="{8F6EF2DD-9F55-4383-8266-49BFC42F0914}" presName="parentText" presStyleLbl="node1" presStyleIdx="0" presStyleCnt="3">
        <dgm:presLayoutVars>
          <dgm:chMax val="0"/>
          <dgm:bulletEnabled val="1"/>
        </dgm:presLayoutVars>
      </dgm:prSet>
      <dgm:spPr/>
      <dgm:t>
        <a:bodyPr/>
        <a:lstStyle/>
        <a:p>
          <a:endParaRPr lang="es-MX"/>
        </a:p>
      </dgm:t>
    </dgm:pt>
    <dgm:pt modelId="{86A9AD66-8101-4E76-9493-C439734B3B6E}" type="pres">
      <dgm:prSet presAssocID="{8F6EF2DD-9F55-4383-8266-49BFC42F0914}" presName="negativeSpace" presStyleCnt="0"/>
      <dgm:spPr/>
    </dgm:pt>
    <dgm:pt modelId="{21EFC748-6367-4DD7-B8BF-E0FA08A38A5B}" type="pres">
      <dgm:prSet presAssocID="{8F6EF2DD-9F55-4383-8266-49BFC42F0914}" presName="childText" presStyleLbl="conFgAcc1" presStyleIdx="0" presStyleCnt="3">
        <dgm:presLayoutVars>
          <dgm:bulletEnabled val="1"/>
        </dgm:presLayoutVars>
      </dgm:prSet>
      <dgm:spPr>
        <a:noFill/>
      </dgm:spPr>
    </dgm:pt>
    <dgm:pt modelId="{732A6E6E-FC9E-449D-BF6C-A3DABF1C3D34}" type="pres">
      <dgm:prSet presAssocID="{787E8E84-C197-47D0-B02F-2D1691A91AAD}" presName="spaceBetweenRectangles" presStyleCnt="0"/>
      <dgm:spPr/>
    </dgm:pt>
    <dgm:pt modelId="{A0B54D68-1F77-49DE-A191-2668887D374D}" type="pres">
      <dgm:prSet presAssocID="{05B79AB0-F886-400D-A482-029224A79098}" presName="parentLin" presStyleCnt="0"/>
      <dgm:spPr/>
    </dgm:pt>
    <dgm:pt modelId="{4BA94FF1-7B70-41C1-AE88-DE53240C7A5A}" type="pres">
      <dgm:prSet presAssocID="{05B79AB0-F886-400D-A482-029224A79098}" presName="parentLeftMargin" presStyleLbl="node1" presStyleIdx="0" presStyleCnt="3"/>
      <dgm:spPr/>
      <dgm:t>
        <a:bodyPr/>
        <a:lstStyle/>
        <a:p>
          <a:endParaRPr lang="es-MX"/>
        </a:p>
      </dgm:t>
    </dgm:pt>
    <dgm:pt modelId="{233D2B81-5585-4BD6-8AFA-50E1C36D6962}" type="pres">
      <dgm:prSet presAssocID="{05B79AB0-F886-400D-A482-029224A79098}" presName="parentText" presStyleLbl="node1" presStyleIdx="1" presStyleCnt="3" custLinFactNeighborX="16667" custLinFactNeighborY="2238">
        <dgm:presLayoutVars>
          <dgm:chMax val="0"/>
          <dgm:bulletEnabled val="1"/>
        </dgm:presLayoutVars>
      </dgm:prSet>
      <dgm:spPr/>
      <dgm:t>
        <a:bodyPr/>
        <a:lstStyle/>
        <a:p>
          <a:endParaRPr lang="es-MX"/>
        </a:p>
      </dgm:t>
    </dgm:pt>
    <dgm:pt modelId="{A113240F-AB1E-47E3-BC0B-F6CE6A0DA3AF}" type="pres">
      <dgm:prSet presAssocID="{05B79AB0-F886-400D-A482-029224A79098}" presName="negativeSpace" presStyleCnt="0"/>
      <dgm:spPr/>
    </dgm:pt>
    <dgm:pt modelId="{ED2996DE-524B-47B7-A74C-8F4FB50DDFE4}" type="pres">
      <dgm:prSet presAssocID="{05B79AB0-F886-400D-A482-029224A79098}" presName="childText" presStyleLbl="conFgAcc1" presStyleIdx="1" presStyleCnt="3">
        <dgm:presLayoutVars>
          <dgm:bulletEnabled val="1"/>
        </dgm:presLayoutVars>
      </dgm:prSet>
      <dgm:spPr>
        <a:noFill/>
      </dgm:spPr>
    </dgm:pt>
    <dgm:pt modelId="{BABE2886-27B0-4317-8DD0-D0840B80999A}" type="pres">
      <dgm:prSet presAssocID="{E5E5BA83-C7DB-424D-BCC5-DF0C1F2AB37C}" presName="spaceBetweenRectangles" presStyleCnt="0"/>
      <dgm:spPr/>
    </dgm:pt>
    <dgm:pt modelId="{2BEC1260-4F84-4780-9AE0-9A5BFFFBF9CA}" type="pres">
      <dgm:prSet presAssocID="{0877EBF4-5570-4A43-9015-BC523D5C8FBB}" presName="parentLin" presStyleCnt="0"/>
      <dgm:spPr/>
    </dgm:pt>
    <dgm:pt modelId="{5B395A51-1F22-46D1-BD65-8BD81591D388}" type="pres">
      <dgm:prSet presAssocID="{0877EBF4-5570-4A43-9015-BC523D5C8FBB}" presName="parentLeftMargin" presStyleLbl="node1" presStyleIdx="1" presStyleCnt="3"/>
      <dgm:spPr/>
      <dgm:t>
        <a:bodyPr/>
        <a:lstStyle/>
        <a:p>
          <a:endParaRPr lang="es-MX"/>
        </a:p>
      </dgm:t>
    </dgm:pt>
    <dgm:pt modelId="{BD5B4707-20C4-417A-9BE2-6DAABB69574E}" type="pres">
      <dgm:prSet presAssocID="{0877EBF4-5570-4A43-9015-BC523D5C8FBB}" presName="parentText" presStyleLbl="node1" presStyleIdx="2" presStyleCnt="3" custLinFactNeighborX="-16667" custLinFactNeighborY="-600">
        <dgm:presLayoutVars>
          <dgm:chMax val="0"/>
          <dgm:bulletEnabled val="1"/>
        </dgm:presLayoutVars>
      </dgm:prSet>
      <dgm:spPr/>
      <dgm:t>
        <a:bodyPr/>
        <a:lstStyle/>
        <a:p>
          <a:endParaRPr lang="es-MX"/>
        </a:p>
      </dgm:t>
    </dgm:pt>
    <dgm:pt modelId="{647E2725-C58E-4E09-8F8F-224AE03A790C}" type="pres">
      <dgm:prSet presAssocID="{0877EBF4-5570-4A43-9015-BC523D5C8FBB}" presName="negativeSpace" presStyleCnt="0"/>
      <dgm:spPr/>
    </dgm:pt>
    <dgm:pt modelId="{DF09F705-8024-4633-8FB4-3618E9FFE5C4}" type="pres">
      <dgm:prSet presAssocID="{0877EBF4-5570-4A43-9015-BC523D5C8FBB}" presName="childText" presStyleLbl="conFgAcc1" presStyleIdx="2" presStyleCnt="3">
        <dgm:presLayoutVars>
          <dgm:bulletEnabled val="1"/>
        </dgm:presLayoutVars>
      </dgm:prSet>
      <dgm:spPr>
        <a:noFill/>
      </dgm:spPr>
    </dgm:pt>
  </dgm:ptLst>
  <dgm:cxnLst>
    <dgm:cxn modelId="{E3100C91-8851-4F13-A99B-0E7F4CDDAB67}" srcId="{5AAB43C4-6226-4A95-A534-DCAB53AB439A}" destId="{0877EBF4-5570-4A43-9015-BC523D5C8FBB}" srcOrd="2" destOrd="0" parTransId="{832169B7-7069-440C-9ED1-76A6C316E99B}" sibTransId="{571471CB-951E-4545-BBC9-89C2F483F0D2}"/>
    <dgm:cxn modelId="{1DB8128B-92DD-4C5E-B3F3-D7E1EEE7FC88}" type="presOf" srcId="{05B79AB0-F886-400D-A482-029224A79098}" destId="{233D2B81-5585-4BD6-8AFA-50E1C36D6962}" srcOrd="1" destOrd="0" presId="urn:microsoft.com/office/officeart/2005/8/layout/list1"/>
    <dgm:cxn modelId="{5F84D89B-E97D-410D-ACE1-B870E191907F}" type="presOf" srcId="{05B79AB0-F886-400D-A482-029224A79098}" destId="{4BA94FF1-7B70-41C1-AE88-DE53240C7A5A}" srcOrd="0" destOrd="0" presId="urn:microsoft.com/office/officeart/2005/8/layout/list1"/>
    <dgm:cxn modelId="{5A1A1E2E-D92A-453A-819D-99FE8DDC46BA}" srcId="{5AAB43C4-6226-4A95-A534-DCAB53AB439A}" destId="{8F6EF2DD-9F55-4383-8266-49BFC42F0914}" srcOrd="0" destOrd="0" parTransId="{446D222F-89C5-44C4-A950-861531402761}" sibTransId="{787E8E84-C197-47D0-B02F-2D1691A91AAD}"/>
    <dgm:cxn modelId="{B9E4B486-99E6-415F-8043-9DAC69605E08}" type="presOf" srcId="{0877EBF4-5570-4A43-9015-BC523D5C8FBB}" destId="{BD5B4707-20C4-417A-9BE2-6DAABB69574E}" srcOrd="1" destOrd="0" presId="urn:microsoft.com/office/officeart/2005/8/layout/list1"/>
    <dgm:cxn modelId="{3E987FD3-1658-4D0E-9645-DCC54577B48A}" type="presOf" srcId="{8F6EF2DD-9F55-4383-8266-49BFC42F0914}" destId="{4524C135-B3E8-43DF-9E0F-BDFB85319669}" srcOrd="0" destOrd="0" presId="urn:microsoft.com/office/officeart/2005/8/layout/list1"/>
    <dgm:cxn modelId="{8D1BFA60-91CA-46FC-A908-CC54557B007F}" srcId="{5AAB43C4-6226-4A95-A534-DCAB53AB439A}" destId="{05B79AB0-F886-400D-A482-029224A79098}" srcOrd="1" destOrd="0" parTransId="{CBCF5C84-AB16-4D8F-B9FA-18CFF95449AF}" sibTransId="{E5E5BA83-C7DB-424D-BCC5-DF0C1F2AB37C}"/>
    <dgm:cxn modelId="{7B8C1723-4C54-4124-8F2F-17C483E9CAAA}" type="presOf" srcId="{0877EBF4-5570-4A43-9015-BC523D5C8FBB}" destId="{5B395A51-1F22-46D1-BD65-8BD81591D388}" srcOrd="0" destOrd="0" presId="urn:microsoft.com/office/officeart/2005/8/layout/list1"/>
    <dgm:cxn modelId="{AD10E662-9751-471F-B15E-AA4A134C972D}" type="presOf" srcId="{8F6EF2DD-9F55-4383-8266-49BFC42F0914}" destId="{F3AD05E9-61D0-499E-8EC1-A9639EA28A62}" srcOrd="1" destOrd="0" presId="urn:microsoft.com/office/officeart/2005/8/layout/list1"/>
    <dgm:cxn modelId="{47B4C167-D8C9-4C0B-AFE9-4C455887F8D3}" type="presOf" srcId="{5AAB43C4-6226-4A95-A534-DCAB53AB439A}" destId="{0A47F07A-5002-425F-AA9E-477B46687882}" srcOrd="0" destOrd="0" presId="urn:microsoft.com/office/officeart/2005/8/layout/list1"/>
    <dgm:cxn modelId="{0A41C65B-790A-4EFB-89DD-B1DDABAD90AE}" type="presParOf" srcId="{0A47F07A-5002-425F-AA9E-477B46687882}" destId="{A0424A7F-7AEC-435B-B7F0-3E276F51B914}" srcOrd="0" destOrd="0" presId="urn:microsoft.com/office/officeart/2005/8/layout/list1"/>
    <dgm:cxn modelId="{0D6413F6-AE14-4145-9F69-E95AD49F8B7F}" type="presParOf" srcId="{A0424A7F-7AEC-435B-B7F0-3E276F51B914}" destId="{4524C135-B3E8-43DF-9E0F-BDFB85319669}" srcOrd="0" destOrd="0" presId="urn:microsoft.com/office/officeart/2005/8/layout/list1"/>
    <dgm:cxn modelId="{DC30E5C0-296F-4F79-B24A-B6D0ABFA3571}" type="presParOf" srcId="{A0424A7F-7AEC-435B-B7F0-3E276F51B914}" destId="{F3AD05E9-61D0-499E-8EC1-A9639EA28A62}" srcOrd="1" destOrd="0" presId="urn:microsoft.com/office/officeart/2005/8/layout/list1"/>
    <dgm:cxn modelId="{D2AE941B-8499-419B-B647-746D2725F0E6}" type="presParOf" srcId="{0A47F07A-5002-425F-AA9E-477B46687882}" destId="{86A9AD66-8101-4E76-9493-C439734B3B6E}" srcOrd="1" destOrd="0" presId="urn:microsoft.com/office/officeart/2005/8/layout/list1"/>
    <dgm:cxn modelId="{C2D8FE0A-7800-4DD5-88AE-971B266B3707}" type="presParOf" srcId="{0A47F07A-5002-425F-AA9E-477B46687882}" destId="{21EFC748-6367-4DD7-B8BF-E0FA08A38A5B}" srcOrd="2" destOrd="0" presId="urn:microsoft.com/office/officeart/2005/8/layout/list1"/>
    <dgm:cxn modelId="{D8B808C2-ADE3-4EDB-8666-479C21113D0D}" type="presParOf" srcId="{0A47F07A-5002-425F-AA9E-477B46687882}" destId="{732A6E6E-FC9E-449D-BF6C-A3DABF1C3D34}" srcOrd="3" destOrd="0" presId="urn:microsoft.com/office/officeart/2005/8/layout/list1"/>
    <dgm:cxn modelId="{89AA26D6-3560-449F-B9FD-2A3A4F09FB99}" type="presParOf" srcId="{0A47F07A-5002-425F-AA9E-477B46687882}" destId="{A0B54D68-1F77-49DE-A191-2668887D374D}" srcOrd="4" destOrd="0" presId="urn:microsoft.com/office/officeart/2005/8/layout/list1"/>
    <dgm:cxn modelId="{23178EDC-5761-4386-9F4A-B00AB725C425}" type="presParOf" srcId="{A0B54D68-1F77-49DE-A191-2668887D374D}" destId="{4BA94FF1-7B70-41C1-AE88-DE53240C7A5A}" srcOrd="0" destOrd="0" presId="urn:microsoft.com/office/officeart/2005/8/layout/list1"/>
    <dgm:cxn modelId="{934DFB70-2757-4C42-9FC6-ADA2D8DAE701}" type="presParOf" srcId="{A0B54D68-1F77-49DE-A191-2668887D374D}" destId="{233D2B81-5585-4BD6-8AFA-50E1C36D6962}" srcOrd="1" destOrd="0" presId="urn:microsoft.com/office/officeart/2005/8/layout/list1"/>
    <dgm:cxn modelId="{0337AC51-8238-4995-8D14-1898CFA401D4}" type="presParOf" srcId="{0A47F07A-5002-425F-AA9E-477B46687882}" destId="{A113240F-AB1E-47E3-BC0B-F6CE6A0DA3AF}" srcOrd="5" destOrd="0" presId="urn:microsoft.com/office/officeart/2005/8/layout/list1"/>
    <dgm:cxn modelId="{948D3B2A-D5B1-4994-858A-DC3406AC0C2B}" type="presParOf" srcId="{0A47F07A-5002-425F-AA9E-477B46687882}" destId="{ED2996DE-524B-47B7-A74C-8F4FB50DDFE4}" srcOrd="6" destOrd="0" presId="urn:microsoft.com/office/officeart/2005/8/layout/list1"/>
    <dgm:cxn modelId="{C4936919-7A3C-46B6-92AB-B6E4EF411ACC}" type="presParOf" srcId="{0A47F07A-5002-425F-AA9E-477B46687882}" destId="{BABE2886-27B0-4317-8DD0-D0840B80999A}" srcOrd="7" destOrd="0" presId="urn:microsoft.com/office/officeart/2005/8/layout/list1"/>
    <dgm:cxn modelId="{FD97933A-C41D-4461-BA83-034BDB3C6F1C}" type="presParOf" srcId="{0A47F07A-5002-425F-AA9E-477B46687882}" destId="{2BEC1260-4F84-4780-9AE0-9A5BFFFBF9CA}" srcOrd="8" destOrd="0" presId="urn:microsoft.com/office/officeart/2005/8/layout/list1"/>
    <dgm:cxn modelId="{0825421E-1FB4-420D-8BF3-D517D2E0A6BA}" type="presParOf" srcId="{2BEC1260-4F84-4780-9AE0-9A5BFFFBF9CA}" destId="{5B395A51-1F22-46D1-BD65-8BD81591D388}" srcOrd="0" destOrd="0" presId="urn:microsoft.com/office/officeart/2005/8/layout/list1"/>
    <dgm:cxn modelId="{21F526AB-6821-4543-B28B-0DD6510E7016}" type="presParOf" srcId="{2BEC1260-4F84-4780-9AE0-9A5BFFFBF9CA}" destId="{BD5B4707-20C4-417A-9BE2-6DAABB69574E}" srcOrd="1" destOrd="0" presId="urn:microsoft.com/office/officeart/2005/8/layout/list1"/>
    <dgm:cxn modelId="{C298DDD4-AC2C-45FC-A34C-4B1B23216D5C}" type="presParOf" srcId="{0A47F07A-5002-425F-AA9E-477B46687882}" destId="{647E2725-C58E-4E09-8F8F-224AE03A790C}" srcOrd="9" destOrd="0" presId="urn:microsoft.com/office/officeart/2005/8/layout/list1"/>
    <dgm:cxn modelId="{01D1F847-3813-4DF1-B1A6-BCAA2F6A9BCF}" type="presParOf" srcId="{0A47F07A-5002-425F-AA9E-477B46687882}" destId="{DF09F705-8024-4633-8FB4-3618E9FFE5C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FE049-E561-40D8-8BF7-21C20D24A8CD}">
      <dsp:nvSpPr>
        <dsp:cNvPr id="0" name=""/>
        <dsp:cNvSpPr/>
      </dsp:nvSpPr>
      <dsp:spPr>
        <a:xfrm>
          <a:off x="944" y="30306"/>
          <a:ext cx="8227711" cy="18454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MX" sz="6500" b="1" kern="1200" dirty="0" smtClean="0">
              <a:latin typeface="Comic Sans MS" panose="030F0702030302020204" pitchFamily="66" charset="0"/>
            </a:rPr>
            <a:t>Estrategia POE.</a:t>
          </a:r>
          <a:endParaRPr lang="es-MX" sz="6500" kern="1200" dirty="0"/>
        </a:p>
      </dsp:txBody>
      <dsp:txXfrm>
        <a:off x="54996" y="84358"/>
        <a:ext cx="8119607" cy="1737382"/>
      </dsp:txXfrm>
    </dsp:sp>
    <dsp:sp modelId="{FA706ED1-DC57-4068-8309-E0F1C90A08EC}">
      <dsp:nvSpPr>
        <dsp:cNvPr id="0" name=""/>
        <dsp:cNvSpPr/>
      </dsp:nvSpPr>
      <dsp:spPr>
        <a:xfrm>
          <a:off x="944" y="1993580"/>
          <a:ext cx="5374595" cy="184548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Es una estrategia de enseñanza.</a:t>
          </a:r>
          <a:endParaRPr lang="es-MX" sz="2700" kern="1200" dirty="0"/>
        </a:p>
      </dsp:txBody>
      <dsp:txXfrm>
        <a:off x="54996" y="2047632"/>
        <a:ext cx="5266491" cy="1737382"/>
      </dsp:txXfrm>
    </dsp:sp>
    <dsp:sp modelId="{22939A44-229E-4E12-A487-45EE87A4BDCE}">
      <dsp:nvSpPr>
        <dsp:cNvPr id="0" name=""/>
        <dsp:cNvSpPr/>
      </dsp:nvSpPr>
      <dsp:spPr>
        <a:xfrm>
          <a:off x="944" y="3984885"/>
          <a:ext cx="2632025" cy="18454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Predecir lo que creen que va a pasar.</a:t>
          </a:r>
          <a:endParaRPr lang="es-MX" sz="2700" kern="1200" dirty="0"/>
        </a:p>
      </dsp:txBody>
      <dsp:txXfrm>
        <a:off x="54996" y="4038937"/>
        <a:ext cx="2523921" cy="1737382"/>
      </dsp:txXfrm>
    </dsp:sp>
    <dsp:sp modelId="{7B0B143E-E91A-4DEE-9869-DCD67FC50938}">
      <dsp:nvSpPr>
        <dsp:cNvPr id="0" name=""/>
        <dsp:cNvSpPr/>
      </dsp:nvSpPr>
      <dsp:spPr>
        <a:xfrm>
          <a:off x="2743514" y="3984885"/>
          <a:ext cx="2632025" cy="18454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Observar lo que sucede y registrar observaciones.</a:t>
          </a:r>
          <a:endParaRPr lang="es-MX" sz="2700" kern="1200" dirty="0"/>
        </a:p>
      </dsp:txBody>
      <dsp:txXfrm>
        <a:off x="2797566" y="4038937"/>
        <a:ext cx="2523921" cy="1737382"/>
      </dsp:txXfrm>
    </dsp:sp>
    <dsp:sp modelId="{3B24B4BB-2B23-48EA-8450-FE2D82CEE94A}">
      <dsp:nvSpPr>
        <dsp:cNvPr id="0" name=""/>
        <dsp:cNvSpPr/>
      </dsp:nvSpPr>
      <dsp:spPr>
        <a:xfrm>
          <a:off x="5596630" y="1993580"/>
          <a:ext cx="2632025" cy="184548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Permite conocer que tanto comprenden los alumnos.</a:t>
          </a:r>
          <a:endParaRPr lang="es-MX" sz="2700" kern="1200" dirty="0"/>
        </a:p>
      </dsp:txBody>
      <dsp:txXfrm>
        <a:off x="5650682" y="2047632"/>
        <a:ext cx="2523921" cy="1737382"/>
      </dsp:txXfrm>
    </dsp:sp>
    <dsp:sp modelId="{EDA04D00-88C4-44A5-8064-47826E66DD71}">
      <dsp:nvSpPr>
        <dsp:cNvPr id="0" name=""/>
        <dsp:cNvSpPr/>
      </dsp:nvSpPr>
      <dsp:spPr>
        <a:xfrm>
          <a:off x="5596630" y="3984885"/>
          <a:ext cx="2632025" cy="18454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t>Explicar que fue lo que observo.</a:t>
          </a:r>
          <a:endParaRPr lang="es-MX" sz="2700" kern="1200" dirty="0"/>
        </a:p>
      </dsp:txBody>
      <dsp:txXfrm>
        <a:off x="5650682" y="4038937"/>
        <a:ext cx="2523921" cy="1737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A3F1F-708B-4785-829E-7956E6F18304}">
      <dsp:nvSpPr>
        <dsp:cNvPr id="0" name=""/>
        <dsp:cNvSpPr/>
      </dsp:nvSpPr>
      <dsp:spPr>
        <a:xfrm>
          <a:off x="1029860" y="64"/>
          <a:ext cx="3155751" cy="18934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La nueva concepción del alumno debe serle útil.</a:t>
          </a:r>
          <a:endParaRPr lang="es-MX" sz="2900" kern="1200" dirty="0"/>
        </a:p>
      </dsp:txBody>
      <dsp:txXfrm>
        <a:off x="1029860" y="64"/>
        <a:ext cx="3155751" cy="1893450"/>
      </dsp:txXfrm>
    </dsp:sp>
    <dsp:sp modelId="{92D5D514-150B-4BE3-B1CB-A18A955B01D4}">
      <dsp:nvSpPr>
        <dsp:cNvPr id="0" name=""/>
        <dsp:cNvSpPr/>
      </dsp:nvSpPr>
      <dsp:spPr>
        <a:xfrm>
          <a:off x="4501187" y="16405"/>
          <a:ext cx="3155751" cy="189345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Parte de las ideas previas de los alumnos.</a:t>
          </a:r>
          <a:endParaRPr lang="es-MX" sz="2900" kern="1200" dirty="0"/>
        </a:p>
      </dsp:txBody>
      <dsp:txXfrm>
        <a:off x="4501187" y="16405"/>
        <a:ext cx="3155751" cy="1893450"/>
      </dsp:txXfrm>
    </dsp:sp>
    <dsp:sp modelId="{25B1A609-4170-4DA1-82D0-FB4612D726BB}">
      <dsp:nvSpPr>
        <dsp:cNvPr id="0" name=""/>
        <dsp:cNvSpPr/>
      </dsp:nvSpPr>
      <dsp:spPr>
        <a:xfrm>
          <a:off x="1029860" y="2209091"/>
          <a:ext cx="3155751" cy="189345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Debe proporcionar nuevos puntos de vista.</a:t>
          </a:r>
          <a:endParaRPr lang="es-MX" sz="2900" kern="1200" dirty="0"/>
        </a:p>
      </dsp:txBody>
      <dsp:txXfrm>
        <a:off x="1029860" y="2209091"/>
        <a:ext cx="3155751" cy="1893450"/>
      </dsp:txXfrm>
    </dsp:sp>
    <dsp:sp modelId="{C3D94B91-EFE5-47B1-BE6B-68C755C0DCA1}">
      <dsp:nvSpPr>
        <dsp:cNvPr id="0" name=""/>
        <dsp:cNvSpPr/>
      </dsp:nvSpPr>
      <dsp:spPr>
        <a:xfrm>
          <a:off x="4501187" y="2209091"/>
          <a:ext cx="3155751" cy="1893450"/>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Propone propiciar cambios en las ideas previas de los alumnos.</a:t>
          </a:r>
          <a:endParaRPr lang="es-MX" sz="2900" kern="1200" dirty="0"/>
        </a:p>
      </dsp:txBody>
      <dsp:txXfrm>
        <a:off x="4501187" y="2209091"/>
        <a:ext cx="3155751" cy="1893450"/>
      </dsp:txXfrm>
    </dsp:sp>
    <dsp:sp modelId="{2CA71BD9-AD4B-4B57-B9BE-D7B2F4408A5D}">
      <dsp:nvSpPr>
        <dsp:cNvPr id="0" name=""/>
        <dsp:cNvSpPr/>
      </dsp:nvSpPr>
      <dsp:spPr>
        <a:xfrm>
          <a:off x="2765524" y="4418117"/>
          <a:ext cx="3155751" cy="189345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El alumno construye una nueva concepción del mundo.</a:t>
          </a:r>
          <a:endParaRPr lang="es-MX" sz="2900" kern="1200" dirty="0"/>
        </a:p>
      </dsp:txBody>
      <dsp:txXfrm>
        <a:off x="2765524" y="4418117"/>
        <a:ext cx="3155751" cy="1893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94275-626C-4FE2-9BCE-FC97EE9AAF62}">
      <dsp:nvSpPr>
        <dsp:cNvPr id="0" name=""/>
        <dsp:cNvSpPr/>
      </dsp:nvSpPr>
      <dsp:spPr>
        <a:xfrm>
          <a:off x="0" y="446027"/>
          <a:ext cx="8229600" cy="705600"/>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51718-387E-48F2-A875-00C7626CDBD5}">
      <dsp:nvSpPr>
        <dsp:cNvPr id="0" name=""/>
        <dsp:cNvSpPr/>
      </dsp:nvSpPr>
      <dsp:spPr>
        <a:xfrm>
          <a:off x="411480" y="32747"/>
          <a:ext cx="5760720" cy="826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MX" sz="2400" kern="1200" dirty="0" smtClean="0"/>
            <a:t>Los alumnos deben ser conscientes de sus ideas.</a:t>
          </a:r>
          <a:endParaRPr lang="es-MX" sz="2400" kern="1200" dirty="0"/>
        </a:p>
      </dsp:txBody>
      <dsp:txXfrm>
        <a:off x="451829" y="73096"/>
        <a:ext cx="5680022" cy="745862"/>
      </dsp:txXfrm>
    </dsp:sp>
    <dsp:sp modelId="{9597ED41-0000-49FE-BF5D-7ABC586245C6}">
      <dsp:nvSpPr>
        <dsp:cNvPr id="0" name=""/>
        <dsp:cNvSpPr/>
      </dsp:nvSpPr>
      <dsp:spPr>
        <a:xfrm>
          <a:off x="0" y="1716107"/>
          <a:ext cx="8229600" cy="705600"/>
        </a:xfrm>
        <a:prstGeom prst="rect">
          <a:avLst/>
        </a:prstGeom>
        <a:no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3B3A5883-17A4-4C85-9BE0-A5A63C54C630}">
      <dsp:nvSpPr>
        <dsp:cNvPr id="0" name=""/>
        <dsp:cNvSpPr/>
      </dsp:nvSpPr>
      <dsp:spPr>
        <a:xfrm>
          <a:off x="411480" y="1302827"/>
          <a:ext cx="5760720" cy="82656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MX" sz="2400" kern="1200" dirty="0" smtClean="0"/>
            <a:t>Las ideas deben ser discutidas en el grupo.</a:t>
          </a:r>
          <a:endParaRPr lang="es-MX" sz="2400" kern="1200" dirty="0"/>
        </a:p>
      </dsp:txBody>
      <dsp:txXfrm>
        <a:off x="451829" y="1343176"/>
        <a:ext cx="5680022" cy="745862"/>
      </dsp:txXfrm>
    </dsp:sp>
    <dsp:sp modelId="{35AD7FAE-3140-4E3C-BC33-573119E79032}">
      <dsp:nvSpPr>
        <dsp:cNvPr id="0" name=""/>
        <dsp:cNvSpPr/>
      </dsp:nvSpPr>
      <dsp:spPr>
        <a:xfrm>
          <a:off x="0" y="2986187"/>
          <a:ext cx="8229600" cy="705600"/>
        </a:xfrm>
        <a:prstGeom prst="rect">
          <a:avLst/>
        </a:prstGeom>
        <a:no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B49F5478-6B2F-45C0-BB1B-4BFF8DD29C26}">
      <dsp:nvSpPr>
        <dsp:cNvPr id="0" name=""/>
        <dsp:cNvSpPr/>
      </dsp:nvSpPr>
      <dsp:spPr>
        <a:xfrm>
          <a:off x="411480" y="2572908"/>
          <a:ext cx="5760720" cy="8265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MX" sz="2400" kern="1200" dirty="0" smtClean="0"/>
            <a:t>Las nuevas concepciones deben parecer verdaderas y compatibles con sus ideas previas.</a:t>
          </a:r>
          <a:endParaRPr lang="es-MX" sz="2400" kern="1200" dirty="0"/>
        </a:p>
      </dsp:txBody>
      <dsp:txXfrm>
        <a:off x="451829" y="2613257"/>
        <a:ext cx="5680022" cy="745862"/>
      </dsp:txXfrm>
    </dsp:sp>
    <dsp:sp modelId="{132F2C5D-4CB5-47CC-870F-EEED7CBAAE86}">
      <dsp:nvSpPr>
        <dsp:cNvPr id="0" name=""/>
        <dsp:cNvSpPr/>
      </dsp:nvSpPr>
      <dsp:spPr>
        <a:xfrm>
          <a:off x="0" y="4256268"/>
          <a:ext cx="8229600" cy="705600"/>
        </a:xfrm>
        <a:prstGeom prst="rect">
          <a:avLst/>
        </a:prstGeom>
        <a:no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2C4B69E9-451C-496C-9F47-FDD07046E458}">
      <dsp:nvSpPr>
        <dsp:cNvPr id="0" name=""/>
        <dsp:cNvSpPr/>
      </dsp:nvSpPr>
      <dsp:spPr>
        <a:xfrm>
          <a:off x="411480" y="3842988"/>
          <a:ext cx="5760720" cy="82656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MX" sz="2400" kern="1200" dirty="0" smtClean="0"/>
            <a:t>El debate en el aula debe de tener en cuanta la </a:t>
          </a:r>
          <a:r>
            <a:rPr lang="es-MX" sz="2400" kern="1200" dirty="0" err="1" smtClean="0"/>
            <a:t>metacognición</a:t>
          </a:r>
          <a:r>
            <a:rPr lang="es-MX" sz="2400" kern="1200" dirty="0" smtClean="0"/>
            <a:t>.</a:t>
          </a:r>
          <a:endParaRPr lang="es-MX" sz="2400" kern="1200" dirty="0"/>
        </a:p>
      </dsp:txBody>
      <dsp:txXfrm>
        <a:off x="451829" y="3883337"/>
        <a:ext cx="5680022" cy="745862"/>
      </dsp:txXfrm>
    </dsp:sp>
    <dsp:sp modelId="{32C96AE8-9CE7-493F-8946-E7715C78BFDA}">
      <dsp:nvSpPr>
        <dsp:cNvPr id="0" name=""/>
        <dsp:cNvSpPr/>
      </dsp:nvSpPr>
      <dsp:spPr>
        <a:xfrm>
          <a:off x="0" y="5526348"/>
          <a:ext cx="8229600" cy="705600"/>
        </a:xfrm>
        <a:prstGeom prst="rect">
          <a:avLst/>
        </a:prstGeom>
        <a:no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5EF4401B-FF4B-40DB-AFB0-61A50C1406EB}">
      <dsp:nvSpPr>
        <dsp:cNvPr id="0" name=""/>
        <dsp:cNvSpPr/>
      </dsp:nvSpPr>
      <dsp:spPr>
        <a:xfrm>
          <a:off x="411480" y="5113068"/>
          <a:ext cx="5760720" cy="8265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MX" sz="2400" kern="1200" dirty="0" smtClean="0"/>
            <a:t>Los alumnos comentas y comparan la utilidad de las nuevas concepciones.</a:t>
          </a:r>
          <a:endParaRPr lang="es-MX" sz="2400" kern="1200" dirty="0"/>
        </a:p>
      </dsp:txBody>
      <dsp:txXfrm>
        <a:off x="451829" y="5153417"/>
        <a:ext cx="568002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68038-423B-4EE9-99BA-5F5619F934B0}">
      <dsp:nvSpPr>
        <dsp:cNvPr id="0" name=""/>
        <dsp:cNvSpPr/>
      </dsp:nvSpPr>
      <dsp:spPr>
        <a:xfrm rot="16200000">
          <a:off x="758669" y="-758669"/>
          <a:ext cx="2700300" cy="421764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Debe haber una insatisfacción con las concepciones existentes.</a:t>
          </a:r>
          <a:endParaRPr lang="es-MX" sz="2400" kern="1200" dirty="0"/>
        </a:p>
      </dsp:txBody>
      <dsp:txXfrm rot="5400000">
        <a:off x="0" y="0"/>
        <a:ext cx="4217640" cy="2025225"/>
      </dsp:txXfrm>
    </dsp:sp>
    <dsp:sp modelId="{B3EC5D95-7E20-44AE-BA5B-C7C0A2DDB132}">
      <dsp:nvSpPr>
        <dsp:cNvPr id="0" name=""/>
        <dsp:cNvSpPr/>
      </dsp:nvSpPr>
      <dsp:spPr>
        <a:xfrm>
          <a:off x="4217640" y="0"/>
          <a:ext cx="4217640" cy="2700300"/>
        </a:xfrm>
        <a:prstGeom prst="round1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La nueva concepción debe ser inteligible.</a:t>
          </a:r>
          <a:endParaRPr lang="es-MX" sz="2400" kern="1200" dirty="0"/>
        </a:p>
      </dsp:txBody>
      <dsp:txXfrm>
        <a:off x="4217640" y="0"/>
        <a:ext cx="4217640" cy="2025225"/>
      </dsp:txXfrm>
    </dsp:sp>
    <dsp:sp modelId="{A071BF75-AE8F-48FB-A513-FAF374623EA0}">
      <dsp:nvSpPr>
        <dsp:cNvPr id="0" name=""/>
        <dsp:cNvSpPr/>
      </dsp:nvSpPr>
      <dsp:spPr>
        <a:xfrm rot="10800000">
          <a:off x="0" y="2700300"/>
          <a:ext cx="4217640" cy="2700300"/>
        </a:xfrm>
        <a:prstGeom prst="round1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La nueva concepción debe sugerir la posibilidad de un programa fructífero de investigación.</a:t>
          </a:r>
          <a:endParaRPr lang="es-MX" sz="2400" kern="1200" dirty="0"/>
        </a:p>
      </dsp:txBody>
      <dsp:txXfrm rot="10800000">
        <a:off x="0" y="3375375"/>
        <a:ext cx="4217640" cy="2025225"/>
      </dsp:txXfrm>
    </dsp:sp>
    <dsp:sp modelId="{C386E449-B84B-4226-A514-42925F2AD63D}">
      <dsp:nvSpPr>
        <dsp:cNvPr id="0" name=""/>
        <dsp:cNvSpPr/>
      </dsp:nvSpPr>
      <dsp:spPr>
        <a:xfrm rot="5400000">
          <a:off x="4976309" y="1941630"/>
          <a:ext cx="2700300" cy="4217640"/>
        </a:xfrm>
        <a:prstGeom prst="round1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La nueva concepción debe parecer inicialmente plausible.</a:t>
          </a:r>
          <a:endParaRPr lang="es-MX" sz="2400" kern="1200" dirty="0"/>
        </a:p>
      </dsp:txBody>
      <dsp:txXfrm rot="-5400000">
        <a:off x="4217640" y="3375374"/>
        <a:ext cx="4217640" cy="2025225"/>
      </dsp:txXfrm>
    </dsp:sp>
    <dsp:sp modelId="{522C4835-D5E4-4D5E-B71C-6A0ADB0E170B}">
      <dsp:nvSpPr>
        <dsp:cNvPr id="0" name=""/>
        <dsp:cNvSpPr/>
      </dsp:nvSpPr>
      <dsp:spPr>
        <a:xfrm>
          <a:off x="2952347" y="2025225"/>
          <a:ext cx="2530584" cy="1350150"/>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Para que se de el cambio conceptual.</a:t>
          </a:r>
          <a:endParaRPr lang="es-MX" sz="2400" kern="1200" dirty="0"/>
        </a:p>
      </dsp:txBody>
      <dsp:txXfrm>
        <a:off x="3018256" y="2091134"/>
        <a:ext cx="2398766" cy="1218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221B1-12F9-4E87-9BFE-6BF68545E7DC}">
      <dsp:nvSpPr>
        <dsp:cNvPr id="0" name=""/>
        <dsp:cNvSpPr/>
      </dsp:nvSpPr>
      <dsp:spPr>
        <a:xfrm>
          <a:off x="0" y="591343"/>
          <a:ext cx="2571749" cy="1543050"/>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Irritabilidad.</a:t>
          </a:r>
          <a:endParaRPr lang="es-MX" sz="3100" kern="1200" dirty="0"/>
        </a:p>
      </dsp:txBody>
      <dsp:txXfrm>
        <a:off x="0" y="591343"/>
        <a:ext cx="2571749" cy="1543050"/>
      </dsp:txXfrm>
    </dsp:sp>
    <dsp:sp modelId="{D61C5DE3-A55E-4C83-ADFC-957958061322}">
      <dsp:nvSpPr>
        <dsp:cNvPr id="0" name=""/>
        <dsp:cNvSpPr/>
      </dsp:nvSpPr>
      <dsp:spPr>
        <a:xfrm>
          <a:off x="2828925" y="591343"/>
          <a:ext cx="2571749" cy="1543050"/>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Adaptación.</a:t>
          </a:r>
          <a:endParaRPr lang="es-MX" sz="3100" kern="1200" dirty="0"/>
        </a:p>
      </dsp:txBody>
      <dsp:txXfrm>
        <a:off x="2828925" y="591343"/>
        <a:ext cx="2571749" cy="1543050"/>
      </dsp:txXfrm>
    </dsp:sp>
    <dsp:sp modelId="{A1BBBB6C-D1B3-4C28-BEF2-CC4C03D65057}">
      <dsp:nvSpPr>
        <dsp:cNvPr id="0" name=""/>
        <dsp:cNvSpPr/>
      </dsp:nvSpPr>
      <dsp:spPr>
        <a:xfrm>
          <a:off x="5657849" y="591343"/>
          <a:ext cx="2571749" cy="1543050"/>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Reproducción.</a:t>
          </a:r>
          <a:endParaRPr lang="es-MX" sz="3100" kern="1200" dirty="0"/>
        </a:p>
      </dsp:txBody>
      <dsp:txXfrm>
        <a:off x="5657849" y="591343"/>
        <a:ext cx="2571749" cy="1543050"/>
      </dsp:txXfrm>
    </dsp:sp>
    <dsp:sp modelId="{FC524E89-94AC-4D21-9BB2-11FF086F7F92}">
      <dsp:nvSpPr>
        <dsp:cNvPr id="0" name=""/>
        <dsp:cNvSpPr/>
      </dsp:nvSpPr>
      <dsp:spPr>
        <a:xfrm>
          <a:off x="0" y="2391569"/>
          <a:ext cx="2571749" cy="1543050"/>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Metabolismo.</a:t>
          </a:r>
          <a:endParaRPr lang="es-MX" sz="3100" kern="1200" dirty="0"/>
        </a:p>
      </dsp:txBody>
      <dsp:txXfrm>
        <a:off x="0" y="2391569"/>
        <a:ext cx="2571749" cy="1543050"/>
      </dsp:txXfrm>
    </dsp:sp>
    <dsp:sp modelId="{81345F04-A563-4711-9DCC-020B69217B92}">
      <dsp:nvSpPr>
        <dsp:cNvPr id="0" name=""/>
        <dsp:cNvSpPr/>
      </dsp:nvSpPr>
      <dsp:spPr>
        <a:xfrm>
          <a:off x="2828925" y="2391569"/>
          <a:ext cx="2571749" cy="1543050"/>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Anabolismo.</a:t>
          </a:r>
          <a:endParaRPr lang="es-MX" sz="3100" kern="1200" dirty="0"/>
        </a:p>
      </dsp:txBody>
      <dsp:txXfrm>
        <a:off x="2828925" y="2391569"/>
        <a:ext cx="2571749" cy="1543050"/>
      </dsp:txXfrm>
    </dsp:sp>
    <dsp:sp modelId="{043E000E-F0A9-4B16-9D4A-E3199483DCC5}">
      <dsp:nvSpPr>
        <dsp:cNvPr id="0" name=""/>
        <dsp:cNvSpPr/>
      </dsp:nvSpPr>
      <dsp:spPr>
        <a:xfrm>
          <a:off x="5657849" y="2391569"/>
          <a:ext cx="2571749" cy="1543050"/>
        </a:xfrm>
        <a:prstGeom prst="rect">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MX" sz="3100" kern="1200" dirty="0" smtClean="0"/>
            <a:t>Crecimiento.</a:t>
          </a:r>
          <a:endParaRPr lang="es-MX" sz="3100" kern="1200" dirty="0"/>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2836B-4A8C-42C6-ABEB-BEEA2536A6A5}">
      <dsp:nvSpPr>
        <dsp:cNvPr id="0" name=""/>
        <dsp:cNvSpPr/>
      </dsp:nvSpPr>
      <dsp:spPr>
        <a:xfrm>
          <a:off x="479606" y="0"/>
          <a:ext cx="1948904" cy="116934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Observar el espacio donde se hará.</a:t>
          </a:r>
          <a:endParaRPr lang="es-MX" sz="1800" kern="1200" dirty="0"/>
        </a:p>
      </dsp:txBody>
      <dsp:txXfrm>
        <a:off x="513855" y="34249"/>
        <a:ext cx="1880406" cy="1100844"/>
      </dsp:txXfrm>
    </dsp:sp>
    <dsp:sp modelId="{C32FEA64-1382-46FC-8FCE-3AEDD39DCC65}">
      <dsp:nvSpPr>
        <dsp:cNvPr id="0" name=""/>
        <dsp:cNvSpPr/>
      </dsp:nvSpPr>
      <dsp:spPr>
        <a:xfrm rot="1298">
          <a:off x="2585114" y="343505"/>
          <a:ext cx="377273" cy="48332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2585114" y="440150"/>
        <a:ext cx="264091" cy="289996"/>
      </dsp:txXfrm>
    </dsp:sp>
    <dsp:sp modelId="{3102019A-7C14-491F-B528-37FFAD4AC9A5}">
      <dsp:nvSpPr>
        <dsp:cNvPr id="0" name=""/>
        <dsp:cNvSpPr/>
      </dsp:nvSpPr>
      <dsp:spPr>
        <a:xfrm>
          <a:off x="3140347" y="1004"/>
          <a:ext cx="1948904" cy="116934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Conocer previamente otros huertos.</a:t>
          </a:r>
          <a:endParaRPr lang="es-MX" sz="1800" kern="1200" dirty="0"/>
        </a:p>
      </dsp:txBody>
      <dsp:txXfrm>
        <a:off x="3174596" y="35253"/>
        <a:ext cx="1880406" cy="1100844"/>
      </dsp:txXfrm>
    </dsp:sp>
    <dsp:sp modelId="{08EEF5BC-4BEF-4387-A3A2-E34FE93E3F81}">
      <dsp:nvSpPr>
        <dsp:cNvPr id="0" name=""/>
        <dsp:cNvSpPr/>
      </dsp:nvSpPr>
      <dsp:spPr>
        <a:xfrm>
          <a:off x="5260755" y="344011"/>
          <a:ext cx="413167" cy="48332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5260755" y="440677"/>
        <a:ext cx="289217" cy="289996"/>
      </dsp:txXfrm>
    </dsp:sp>
    <dsp:sp modelId="{4C93D797-4420-4814-A621-AFB2A4D01226}">
      <dsp:nvSpPr>
        <dsp:cNvPr id="0" name=""/>
        <dsp:cNvSpPr/>
      </dsp:nvSpPr>
      <dsp:spPr>
        <a:xfrm>
          <a:off x="5868813" y="1004"/>
          <a:ext cx="1948904" cy="116934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Conocer el tipo de suelo.</a:t>
          </a:r>
          <a:endParaRPr lang="es-MX" sz="1800" kern="1200" dirty="0"/>
        </a:p>
      </dsp:txBody>
      <dsp:txXfrm>
        <a:off x="5903062" y="35253"/>
        <a:ext cx="1880406" cy="1100844"/>
      </dsp:txXfrm>
    </dsp:sp>
    <dsp:sp modelId="{C80CEE4F-E3B6-4FB8-B14F-11D1272AC89D}">
      <dsp:nvSpPr>
        <dsp:cNvPr id="0" name=""/>
        <dsp:cNvSpPr/>
      </dsp:nvSpPr>
      <dsp:spPr>
        <a:xfrm rot="5400000">
          <a:off x="6636682" y="1306770"/>
          <a:ext cx="413167" cy="48332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rot="-5400000">
        <a:off x="6698268" y="1341850"/>
        <a:ext cx="289996" cy="289217"/>
      </dsp:txXfrm>
    </dsp:sp>
    <dsp:sp modelId="{184ED668-D4CD-40FC-AC2F-5CB6A6639A7F}">
      <dsp:nvSpPr>
        <dsp:cNvPr id="0" name=""/>
        <dsp:cNvSpPr/>
      </dsp:nvSpPr>
      <dsp:spPr>
        <a:xfrm>
          <a:off x="5868813" y="1949908"/>
          <a:ext cx="1948904" cy="116934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Distribución del espacio geográfico de la hortaliza.</a:t>
          </a:r>
          <a:endParaRPr lang="es-MX" sz="1800" kern="1200" dirty="0"/>
        </a:p>
      </dsp:txBody>
      <dsp:txXfrm>
        <a:off x="5903062" y="1984157"/>
        <a:ext cx="1880406" cy="1100844"/>
      </dsp:txXfrm>
    </dsp:sp>
    <dsp:sp modelId="{8337C51A-490C-4DCA-87D4-2A2227614344}">
      <dsp:nvSpPr>
        <dsp:cNvPr id="0" name=""/>
        <dsp:cNvSpPr/>
      </dsp:nvSpPr>
      <dsp:spPr>
        <a:xfrm rot="10800000">
          <a:off x="5284142" y="2292915"/>
          <a:ext cx="413167" cy="48332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rot="10800000">
        <a:off x="5408092" y="2389581"/>
        <a:ext cx="289217" cy="289996"/>
      </dsp:txXfrm>
    </dsp:sp>
    <dsp:sp modelId="{270F8DC2-DC74-4A57-A2DE-1E81ECF770E8}">
      <dsp:nvSpPr>
        <dsp:cNvPr id="0" name=""/>
        <dsp:cNvSpPr/>
      </dsp:nvSpPr>
      <dsp:spPr>
        <a:xfrm>
          <a:off x="3140347" y="1949908"/>
          <a:ext cx="1948904" cy="116934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Elección de las variedades. </a:t>
          </a:r>
        </a:p>
      </dsp:txBody>
      <dsp:txXfrm>
        <a:off x="3174596" y="1984157"/>
        <a:ext cx="1880406" cy="1100844"/>
      </dsp:txXfrm>
    </dsp:sp>
    <dsp:sp modelId="{7B8F27E9-7F31-467A-AB6D-67303E62AAC5}">
      <dsp:nvSpPr>
        <dsp:cNvPr id="0" name=""/>
        <dsp:cNvSpPr/>
      </dsp:nvSpPr>
      <dsp:spPr>
        <a:xfrm rot="10800000">
          <a:off x="2555676" y="2292915"/>
          <a:ext cx="413167" cy="48332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rot="10800000">
        <a:off x="2679626" y="2389581"/>
        <a:ext cx="289217" cy="289996"/>
      </dsp:txXfrm>
    </dsp:sp>
    <dsp:sp modelId="{4089E319-C363-435F-A46B-2D00D59877DB}">
      <dsp:nvSpPr>
        <dsp:cNvPr id="0" name=""/>
        <dsp:cNvSpPr/>
      </dsp:nvSpPr>
      <dsp:spPr>
        <a:xfrm>
          <a:off x="411881" y="1949908"/>
          <a:ext cx="1948904" cy="116934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Preferencia a variedades tradicionales.</a:t>
          </a:r>
        </a:p>
      </dsp:txBody>
      <dsp:txXfrm>
        <a:off x="446130" y="1984157"/>
        <a:ext cx="1880406" cy="1100844"/>
      </dsp:txXfrm>
    </dsp:sp>
    <dsp:sp modelId="{C17368C3-6446-4833-9EB9-1162863E7F1B}">
      <dsp:nvSpPr>
        <dsp:cNvPr id="0" name=""/>
        <dsp:cNvSpPr/>
      </dsp:nvSpPr>
      <dsp:spPr>
        <a:xfrm rot="5400000">
          <a:off x="1179750" y="3255674"/>
          <a:ext cx="413167" cy="48332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rot="-5400000">
        <a:off x="1241336" y="3290754"/>
        <a:ext cx="289996" cy="289217"/>
      </dsp:txXfrm>
    </dsp:sp>
    <dsp:sp modelId="{0E0877AD-C55A-40BE-B255-CEB829944C89}">
      <dsp:nvSpPr>
        <dsp:cNvPr id="0" name=""/>
        <dsp:cNvSpPr/>
      </dsp:nvSpPr>
      <dsp:spPr>
        <a:xfrm>
          <a:off x="411881" y="3898813"/>
          <a:ext cx="1948904" cy="116934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t>Buscar las semillas. </a:t>
          </a:r>
        </a:p>
      </dsp:txBody>
      <dsp:txXfrm>
        <a:off x="446130" y="3933062"/>
        <a:ext cx="1880406" cy="1100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4334F-B865-46EA-964E-B8CBA637AC53}">
      <dsp:nvSpPr>
        <dsp:cNvPr id="0" name=""/>
        <dsp:cNvSpPr/>
      </dsp:nvSpPr>
      <dsp:spPr>
        <a:xfrm>
          <a:off x="486314" y="2592"/>
          <a:ext cx="6733966" cy="6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s-MX" sz="2800" kern="1200" dirty="0"/>
        </a:p>
      </dsp:txBody>
      <dsp:txXfrm>
        <a:off x="486314" y="2592"/>
        <a:ext cx="6733966" cy="612178"/>
      </dsp:txXfrm>
    </dsp:sp>
    <dsp:sp modelId="{EC8CC55C-39FC-4D76-8417-CC001A63D881}">
      <dsp:nvSpPr>
        <dsp:cNvPr id="0" name=""/>
        <dsp:cNvSpPr/>
      </dsp:nvSpPr>
      <dsp:spPr>
        <a:xfrm>
          <a:off x="486314" y="614771"/>
          <a:ext cx="1575748" cy="124703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F4F71-1F95-41B3-831C-A0D74C915215}">
      <dsp:nvSpPr>
        <dsp:cNvPr id="0" name=""/>
        <dsp:cNvSpPr/>
      </dsp:nvSpPr>
      <dsp:spPr>
        <a:xfrm>
          <a:off x="1432810" y="614771"/>
          <a:ext cx="1575748" cy="124703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57082-3043-4066-9215-4E79ACC31762}">
      <dsp:nvSpPr>
        <dsp:cNvPr id="0" name=""/>
        <dsp:cNvSpPr/>
      </dsp:nvSpPr>
      <dsp:spPr>
        <a:xfrm>
          <a:off x="2380055" y="614771"/>
          <a:ext cx="1575748" cy="124703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28E1E-6047-499E-972B-1B96DD2C5D20}">
      <dsp:nvSpPr>
        <dsp:cNvPr id="0" name=""/>
        <dsp:cNvSpPr/>
      </dsp:nvSpPr>
      <dsp:spPr>
        <a:xfrm>
          <a:off x="3326551" y="614771"/>
          <a:ext cx="1575748" cy="124703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09AF3-F947-4F0F-AD25-AB3CC0C3440B}">
      <dsp:nvSpPr>
        <dsp:cNvPr id="0" name=""/>
        <dsp:cNvSpPr/>
      </dsp:nvSpPr>
      <dsp:spPr>
        <a:xfrm>
          <a:off x="4273796" y="614771"/>
          <a:ext cx="1575748" cy="124703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9E9AB-A084-4A08-8A9B-EDD5FF2666CE}">
      <dsp:nvSpPr>
        <dsp:cNvPr id="0" name=""/>
        <dsp:cNvSpPr/>
      </dsp:nvSpPr>
      <dsp:spPr>
        <a:xfrm>
          <a:off x="5220292" y="614771"/>
          <a:ext cx="1575748" cy="124703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007B4-0C56-4877-BF7F-1782DD3A3345}">
      <dsp:nvSpPr>
        <dsp:cNvPr id="0" name=""/>
        <dsp:cNvSpPr/>
      </dsp:nvSpPr>
      <dsp:spPr>
        <a:xfrm>
          <a:off x="6167537" y="614771"/>
          <a:ext cx="1575748" cy="124703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FCD6A-95A6-47BE-9139-44596B95DE12}">
      <dsp:nvSpPr>
        <dsp:cNvPr id="0" name=""/>
        <dsp:cNvSpPr/>
      </dsp:nvSpPr>
      <dsp:spPr>
        <a:xfrm>
          <a:off x="486314" y="739474"/>
          <a:ext cx="6821508" cy="997624"/>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s-MX" sz="3000" kern="1200" dirty="0" smtClean="0"/>
            <a:t>Cuida y ayuda a la preservación de vida de seres vivos.</a:t>
          </a:r>
          <a:endParaRPr lang="es-MX" sz="3000" kern="1200" dirty="0"/>
        </a:p>
      </dsp:txBody>
      <dsp:txXfrm>
        <a:off x="486314" y="739474"/>
        <a:ext cx="6821508" cy="997624"/>
      </dsp:txXfrm>
    </dsp:sp>
    <dsp:sp modelId="{240DEE64-8A7B-4F51-8064-5F700B812423}">
      <dsp:nvSpPr>
        <dsp:cNvPr id="0" name=""/>
        <dsp:cNvSpPr/>
      </dsp:nvSpPr>
      <dsp:spPr>
        <a:xfrm>
          <a:off x="486314" y="1967148"/>
          <a:ext cx="6733966" cy="6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s-MX" sz="2800" kern="1200"/>
        </a:p>
      </dsp:txBody>
      <dsp:txXfrm>
        <a:off x="486314" y="1967148"/>
        <a:ext cx="6733966" cy="612178"/>
      </dsp:txXfrm>
    </dsp:sp>
    <dsp:sp modelId="{3B676244-CB43-43BF-8BBE-BE86BA5424C2}">
      <dsp:nvSpPr>
        <dsp:cNvPr id="0" name=""/>
        <dsp:cNvSpPr/>
      </dsp:nvSpPr>
      <dsp:spPr>
        <a:xfrm>
          <a:off x="486314" y="2579327"/>
          <a:ext cx="1575748" cy="124703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026D6-02EB-4F63-BE6C-789A121977C5}">
      <dsp:nvSpPr>
        <dsp:cNvPr id="0" name=""/>
        <dsp:cNvSpPr/>
      </dsp:nvSpPr>
      <dsp:spPr>
        <a:xfrm>
          <a:off x="1432810" y="2579327"/>
          <a:ext cx="1575748" cy="124703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CA54F-635B-48EF-8505-3780AE7CDBA5}">
      <dsp:nvSpPr>
        <dsp:cNvPr id="0" name=""/>
        <dsp:cNvSpPr/>
      </dsp:nvSpPr>
      <dsp:spPr>
        <a:xfrm>
          <a:off x="2380055" y="2579327"/>
          <a:ext cx="1575748" cy="124703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7469FF-EEB2-43AC-AA5E-F13E1F21E262}">
      <dsp:nvSpPr>
        <dsp:cNvPr id="0" name=""/>
        <dsp:cNvSpPr/>
      </dsp:nvSpPr>
      <dsp:spPr>
        <a:xfrm>
          <a:off x="3326551" y="2579327"/>
          <a:ext cx="1575748" cy="124703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BCB32-FF9B-422C-A386-9F98183E3E50}">
      <dsp:nvSpPr>
        <dsp:cNvPr id="0" name=""/>
        <dsp:cNvSpPr/>
      </dsp:nvSpPr>
      <dsp:spPr>
        <a:xfrm>
          <a:off x="4273796" y="2579327"/>
          <a:ext cx="1575748" cy="124703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A95B7-A27E-4A51-A1E1-E08F29D6409C}">
      <dsp:nvSpPr>
        <dsp:cNvPr id="0" name=""/>
        <dsp:cNvSpPr/>
      </dsp:nvSpPr>
      <dsp:spPr>
        <a:xfrm>
          <a:off x="5220292" y="2579327"/>
          <a:ext cx="1575748" cy="124703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3029C-08DE-41D4-9D65-1F5543A88ADA}">
      <dsp:nvSpPr>
        <dsp:cNvPr id="0" name=""/>
        <dsp:cNvSpPr/>
      </dsp:nvSpPr>
      <dsp:spPr>
        <a:xfrm>
          <a:off x="6167537" y="2579327"/>
          <a:ext cx="1575748" cy="124703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8F4AF-0AFD-4D8C-BEFD-6C18E720755B}">
      <dsp:nvSpPr>
        <dsp:cNvPr id="0" name=""/>
        <dsp:cNvSpPr/>
      </dsp:nvSpPr>
      <dsp:spPr>
        <a:xfrm>
          <a:off x="547912" y="2711123"/>
          <a:ext cx="6821508" cy="99762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s-MX" sz="3000" kern="1200" dirty="0" smtClean="0"/>
            <a:t>Pone en practica acciones para el cuidado y reciclado del agua.</a:t>
          </a:r>
          <a:endParaRPr lang="es-MX" sz="3000" kern="1200" dirty="0"/>
        </a:p>
      </dsp:txBody>
      <dsp:txXfrm>
        <a:off x="547912" y="2711123"/>
        <a:ext cx="6821508" cy="997624"/>
      </dsp:txXfrm>
    </dsp:sp>
    <dsp:sp modelId="{C6A9EF2B-4C96-403A-BFEF-08D17729DFF6}">
      <dsp:nvSpPr>
        <dsp:cNvPr id="0" name=""/>
        <dsp:cNvSpPr/>
      </dsp:nvSpPr>
      <dsp:spPr>
        <a:xfrm>
          <a:off x="486314" y="3931705"/>
          <a:ext cx="6733966" cy="61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s-MX" sz="2800" kern="1200"/>
        </a:p>
      </dsp:txBody>
      <dsp:txXfrm>
        <a:off x="486314" y="3931705"/>
        <a:ext cx="6733966" cy="612178"/>
      </dsp:txXfrm>
    </dsp:sp>
    <dsp:sp modelId="{99F5D91A-FD20-4C57-8629-667EF86DAE2F}">
      <dsp:nvSpPr>
        <dsp:cNvPr id="0" name=""/>
        <dsp:cNvSpPr/>
      </dsp:nvSpPr>
      <dsp:spPr>
        <a:xfrm>
          <a:off x="486314" y="4543883"/>
          <a:ext cx="1575748" cy="124703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A4F05-CB7E-4CF0-96AA-8CACCB39FE22}">
      <dsp:nvSpPr>
        <dsp:cNvPr id="0" name=""/>
        <dsp:cNvSpPr/>
      </dsp:nvSpPr>
      <dsp:spPr>
        <a:xfrm>
          <a:off x="1432810" y="4543883"/>
          <a:ext cx="1575748" cy="124703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7DB44-A419-450D-8280-CC89BED32048}">
      <dsp:nvSpPr>
        <dsp:cNvPr id="0" name=""/>
        <dsp:cNvSpPr/>
      </dsp:nvSpPr>
      <dsp:spPr>
        <a:xfrm>
          <a:off x="2380055" y="4543883"/>
          <a:ext cx="1575748" cy="124703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23B1A-C360-4594-9CC4-2CE8A8CEE442}">
      <dsp:nvSpPr>
        <dsp:cNvPr id="0" name=""/>
        <dsp:cNvSpPr/>
      </dsp:nvSpPr>
      <dsp:spPr>
        <a:xfrm>
          <a:off x="3326551" y="4543883"/>
          <a:ext cx="1575748" cy="1247030"/>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0C988-5461-431D-A01C-6478D3716DA8}">
      <dsp:nvSpPr>
        <dsp:cNvPr id="0" name=""/>
        <dsp:cNvSpPr/>
      </dsp:nvSpPr>
      <dsp:spPr>
        <a:xfrm>
          <a:off x="4273796" y="4543883"/>
          <a:ext cx="1575748" cy="1247030"/>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70C87-F993-4551-96B9-180F492817BE}">
      <dsp:nvSpPr>
        <dsp:cNvPr id="0" name=""/>
        <dsp:cNvSpPr/>
      </dsp:nvSpPr>
      <dsp:spPr>
        <a:xfrm>
          <a:off x="5220292" y="4543883"/>
          <a:ext cx="1575748" cy="1247030"/>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73434-771A-45EF-86C0-401ED648F1C8}">
      <dsp:nvSpPr>
        <dsp:cNvPr id="0" name=""/>
        <dsp:cNvSpPr/>
      </dsp:nvSpPr>
      <dsp:spPr>
        <a:xfrm>
          <a:off x="6167537" y="4543883"/>
          <a:ext cx="1575748" cy="1247030"/>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21F46-9EDA-450E-B155-08D515F51A05}">
      <dsp:nvSpPr>
        <dsp:cNvPr id="0" name=""/>
        <dsp:cNvSpPr/>
      </dsp:nvSpPr>
      <dsp:spPr>
        <a:xfrm>
          <a:off x="486314" y="4668586"/>
          <a:ext cx="6821508" cy="997624"/>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s-MX" sz="3000" kern="1200" dirty="0" smtClean="0"/>
            <a:t>Genera sus propios alimentos.</a:t>
          </a:r>
          <a:endParaRPr lang="es-MX" sz="3000" kern="1200" dirty="0"/>
        </a:p>
      </dsp:txBody>
      <dsp:txXfrm>
        <a:off x="486314" y="4668586"/>
        <a:ext cx="6821508" cy="9976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C748-6367-4DD7-B8BF-E0FA08A38A5B}">
      <dsp:nvSpPr>
        <dsp:cNvPr id="0" name=""/>
        <dsp:cNvSpPr/>
      </dsp:nvSpPr>
      <dsp:spPr>
        <a:xfrm>
          <a:off x="0" y="662524"/>
          <a:ext cx="8640960" cy="1033200"/>
        </a:xfrm>
        <a:prstGeom prst="rect">
          <a:avLst/>
        </a:prstGeom>
        <a:no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D05E9-61D0-499E-8EC1-A9639EA28A62}">
      <dsp:nvSpPr>
        <dsp:cNvPr id="0" name=""/>
        <dsp:cNvSpPr/>
      </dsp:nvSpPr>
      <dsp:spPr>
        <a:xfrm>
          <a:off x="432048" y="57364"/>
          <a:ext cx="6048672" cy="1210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244600">
            <a:lnSpc>
              <a:spcPct val="90000"/>
            </a:lnSpc>
            <a:spcBef>
              <a:spcPct val="0"/>
            </a:spcBef>
            <a:spcAft>
              <a:spcPct val="35000"/>
            </a:spcAft>
          </a:pPr>
          <a:r>
            <a:rPr lang="es-MX" sz="2800" kern="1200" dirty="0" smtClean="0"/>
            <a:t>Hace uso de diferentes herramientas para poder elaborar la hortaliza</a:t>
          </a:r>
          <a:r>
            <a:rPr lang="es-MX" sz="1050" kern="1200" dirty="0" smtClean="0"/>
            <a:t>.</a:t>
          </a:r>
        </a:p>
      </dsp:txBody>
      <dsp:txXfrm>
        <a:off x="491131" y="116447"/>
        <a:ext cx="5930506" cy="1092154"/>
      </dsp:txXfrm>
    </dsp:sp>
    <dsp:sp modelId="{ED2996DE-524B-47B7-A74C-8F4FB50DDFE4}">
      <dsp:nvSpPr>
        <dsp:cNvPr id="0" name=""/>
        <dsp:cNvSpPr/>
      </dsp:nvSpPr>
      <dsp:spPr>
        <a:xfrm>
          <a:off x="0" y="2522284"/>
          <a:ext cx="8640960" cy="1033200"/>
        </a:xfrm>
        <a:prstGeom prst="rect">
          <a:avLst/>
        </a:prstGeom>
        <a:no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233D2B81-5585-4BD6-8AFA-50E1C36D6962}">
      <dsp:nvSpPr>
        <dsp:cNvPr id="0" name=""/>
        <dsp:cNvSpPr/>
      </dsp:nvSpPr>
      <dsp:spPr>
        <a:xfrm>
          <a:off x="504057" y="1944210"/>
          <a:ext cx="6048672" cy="121032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066800">
            <a:lnSpc>
              <a:spcPct val="90000"/>
            </a:lnSpc>
            <a:spcBef>
              <a:spcPct val="0"/>
            </a:spcBef>
            <a:spcAft>
              <a:spcPct val="35000"/>
            </a:spcAft>
          </a:pPr>
          <a:r>
            <a:rPr lang="es-MX" sz="2400" kern="1200" dirty="0" smtClean="0"/>
            <a:t>Realiza acciones para el cuidado y reciclado del agua.</a:t>
          </a:r>
          <a:endParaRPr lang="es-MX" sz="2400" kern="1200" dirty="0"/>
        </a:p>
      </dsp:txBody>
      <dsp:txXfrm>
        <a:off x="563140" y="2003293"/>
        <a:ext cx="5930506" cy="1092154"/>
      </dsp:txXfrm>
    </dsp:sp>
    <dsp:sp modelId="{DF09F705-8024-4633-8FB4-3618E9FFE5C4}">
      <dsp:nvSpPr>
        <dsp:cNvPr id="0" name=""/>
        <dsp:cNvSpPr/>
      </dsp:nvSpPr>
      <dsp:spPr>
        <a:xfrm>
          <a:off x="0" y="4382044"/>
          <a:ext cx="8640960" cy="1033200"/>
        </a:xfrm>
        <a:prstGeom prst="rect">
          <a:avLst/>
        </a:prstGeom>
        <a:no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BD5B4707-20C4-417A-9BE2-6DAABB69574E}">
      <dsp:nvSpPr>
        <dsp:cNvPr id="0" name=""/>
        <dsp:cNvSpPr/>
      </dsp:nvSpPr>
      <dsp:spPr>
        <a:xfrm>
          <a:off x="360038" y="3769622"/>
          <a:ext cx="6048672" cy="12103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066800">
            <a:lnSpc>
              <a:spcPct val="90000"/>
            </a:lnSpc>
            <a:spcBef>
              <a:spcPct val="0"/>
            </a:spcBef>
            <a:spcAft>
              <a:spcPct val="35000"/>
            </a:spcAft>
          </a:pPr>
          <a:r>
            <a:rPr lang="es-MX" sz="2400" kern="1200" dirty="0" smtClean="0"/>
            <a:t>Se ubica dentro de un espacio en la hortaliza</a:t>
          </a:r>
          <a:r>
            <a:rPr lang="es-MX" sz="2000" kern="1200" dirty="0" smtClean="0"/>
            <a:t>.</a:t>
          </a:r>
          <a:endParaRPr lang="es-MX" sz="2000" kern="1200" dirty="0"/>
        </a:p>
      </dsp:txBody>
      <dsp:txXfrm>
        <a:off x="419121" y="3828705"/>
        <a:ext cx="5930506"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409302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227987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38523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296797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129874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37501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187005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361999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406819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35175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FF73EA-D3A8-4D73-9CBF-5C777C227FC4}" type="datetimeFigureOut">
              <a:rPr lang="es-MX" smtClean="0"/>
              <a:t>12/01/2015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B44A3CE-CCD2-4E16-8BB5-720E8DBE3FA2}" type="slidenum">
              <a:rPr lang="es-MX" smtClean="0"/>
              <a:t>‹Nº›</a:t>
            </a:fld>
            <a:endParaRPr lang="es-MX"/>
          </a:p>
        </p:txBody>
      </p:sp>
    </p:spTree>
    <p:extLst>
      <p:ext uri="{BB962C8B-B14F-4D97-AF65-F5344CB8AC3E}">
        <p14:creationId xmlns:p14="http://schemas.microsoft.com/office/powerpoint/2010/main" val="118642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73EA-D3A8-4D73-9CBF-5C777C227FC4}" type="datetimeFigureOut">
              <a:rPr lang="es-MX" smtClean="0"/>
              <a:t>12/01/2015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4A3CE-CCD2-4E16-8BB5-720E8DBE3FA2}" type="slidenum">
              <a:rPr lang="es-MX" smtClean="0"/>
              <a:t>‹Nº›</a:t>
            </a:fld>
            <a:endParaRPr lang="es-MX"/>
          </a:p>
        </p:txBody>
      </p:sp>
    </p:spTree>
    <p:extLst>
      <p:ext uri="{BB962C8B-B14F-4D97-AF65-F5344CB8AC3E}">
        <p14:creationId xmlns:p14="http://schemas.microsoft.com/office/powerpoint/2010/main" val="269080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3.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3.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3.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leria\Pictures\imagenes para face\PORTADA PARA FACEBOOK - AMOR ETERNO.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1667"/>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827584" y="1556792"/>
            <a:ext cx="7772400" cy="1470025"/>
          </a:xfrm>
        </p:spPr>
        <p:txBody>
          <a:bodyPr>
            <a:normAutofit/>
          </a:bodyPr>
          <a:lstStyle/>
          <a:p>
            <a:r>
              <a:rPr lang="es-MX" sz="6000" b="1" dirty="0" smtClean="0">
                <a:latin typeface="Comic Sans MS" panose="030F0702030302020204" pitchFamily="66" charset="0"/>
              </a:rPr>
              <a:t>Nuestra hortaliza.</a:t>
            </a:r>
            <a:endParaRPr lang="es-MX" sz="6000" b="1" dirty="0">
              <a:latin typeface="Comic Sans MS" panose="030F0702030302020204" pitchFamily="66" charset="0"/>
            </a:endParaRPr>
          </a:p>
        </p:txBody>
      </p:sp>
      <p:sp>
        <p:nvSpPr>
          <p:cNvPr id="3" name="2 Subtítulo"/>
          <p:cNvSpPr>
            <a:spLocks noGrp="1"/>
          </p:cNvSpPr>
          <p:nvPr>
            <p:ph type="subTitle" idx="1"/>
          </p:nvPr>
        </p:nvSpPr>
        <p:spPr>
          <a:xfrm>
            <a:off x="1371599" y="3645024"/>
            <a:ext cx="6400800" cy="1752600"/>
          </a:xfrm>
        </p:spPr>
        <p:txBody>
          <a:bodyPr/>
          <a:lstStyle/>
          <a:p>
            <a:r>
              <a:rPr lang="es-MX" b="1" dirty="0" smtClean="0">
                <a:solidFill>
                  <a:schemeClr val="tx1"/>
                </a:solidFill>
              </a:rPr>
              <a:t>Valeria Adriana Reyes Ramírez.</a:t>
            </a:r>
          </a:p>
          <a:p>
            <a:r>
              <a:rPr lang="es-MX" b="1" dirty="0" smtClean="0">
                <a:solidFill>
                  <a:schemeClr val="tx1"/>
                </a:solidFill>
              </a:rPr>
              <a:t>Jardín de Niños: “</a:t>
            </a:r>
            <a:r>
              <a:rPr lang="es-MX" b="1" dirty="0" err="1" smtClean="0">
                <a:solidFill>
                  <a:schemeClr val="tx1"/>
                </a:solidFill>
              </a:rPr>
              <a:t>Ollin</a:t>
            </a:r>
            <a:r>
              <a:rPr lang="es-MX" b="1" dirty="0" smtClean="0">
                <a:solidFill>
                  <a:schemeClr val="tx1"/>
                </a:solidFill>
              </a:rPr>
              <a:t> </a:t>
            </a:r>
            <a:r>
              <a:rPr lang="es-MX" b="1" dirty="0" err="1" smtClean="0">
                <a:solidFill>
                  <a:schemeClr val="tx1"/>
                </a:solidFill>
              </a:rPr>
              <a:t>Yolitzi</a:t>
            </a:r>
            <a:r>
              <a:rPr lang="es-MX" b="1" dirty="0" smtClean="0">
                <a:solidFill>
                  <a:schemeClr val="tx1"/>
                </a:solidFill>
              </a:rPr>
              <a:t>”</a:t>
            </a:r>
          </a:p>
          <a:p>
            <a:r>
              <a:rPr lang="es-MX" b="1" dirty="0" smtClean="0">
                <a:solidFill>
                  <a:schemeClr val="tx1"/>
                </a:solidFill>
              </a:rPr>
              <a:t>Segundo grado.</a:t>
            </a:r>
            <a:endParaRPr lang="es-MX" b="1" dirty="0">
              <a:solidFill>
                <a:schemeClr val="tx1"/>
              </a:solidFill>
            </a:endParaRPr>
          </a:p>
        </p:txBody>
      </p:sp>
    </p:spTree>
    <p:extLst>
      <p:ext uri="{BB962C8B-B14F-4D97-AF65-F5344CB8AC3E}">
        <p14:creationId xmlns:p14="http://schemas.microsoft.com/office/powerpoint/2010/main" val="191223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sz="4800" b="1" dirty="0" smtClean="0"/>
              <a:t>Recursos.</a:t>
            </a:r>
            <a:endParaRPr lang="es-MX" sz="4800" b="1" dirty="0"/>
          </a:p>
        </p:txBody>
      </p:sp>
      <p:sp>
        <p:nvSpPr>
          <p:cNvPr id="3" name="2 Marcador de contenido"/>
          <p:cNvSpPr>
            <a:spLocks noGrp="1"/>
          </p:cNvSpPr>
          <p:nvPr>
            <p:ph idx="1"/>
          </p:nvPr>
        </p:nvSpPr>
        <p:spPr/>
        <p:txBody>
          <a:bodyPr>
            <a:normAutofit fontScale="92500" lnSpcReduction="20000"/>
          </a:bodyPr>
          <a:lstStyle/>
          <a:p>
            <a:r>
              <a:rPr lang="es-MX" dirty="0" smtClean="0"/>
              <a:t>Libros para la investigación.</a:t>
            </a:r>
          </a:p>
          <a:p>
            <a:r>
              <a:rPr lang="es-MX" dirty="0" smtClean="0"/>
              <a:t>Internet.</a:t>
            </a:r>
          </a:p>
          <a:p>
            <a:r>
              <a:rPr lang="es-MX" dirty="0" smtClean="0"/>
              <a:t>Cajas de madera.</a:t>
            </a:r>
          </a:p>
          <a:p>
            <a:r>
              <a:rPr lang="es-MX" dirty="0" smtClean="0"/>
              <a:t>Tierra.</a:t>
            </a:r>
          </a:p>
          <a:p>
            <a:r>
              <a:rPr lang="es-MX" dirty="0" smtClean="0"/>
              <a:t>Abono para plantas.</a:t>
            </a:r>
          </a:p>
          <a:p>
            <a:r>
              <a:rPr lang="es-MX" dirty="0" smtClean="0"/>
              <a:t>Semillas.</a:t>
            </a:r>
          </a:p>
          <a:p>
            <a:r>
              <a:rPr lang="es-MX" dirty="0" smtClean="0"/>
              <a:t>Agua.</a:t>
            </a:r>
          </a:p>
          <a:p>
            <a:r>
              <a:rPr lang="es-MX" dirty="0" smtClean="0"/>
              <a:t>Videos de apoyo y guía para el trabajo.</a:t>
            </a:r>
          </a:p>
          <a:p>
            <a:r>
              <a:rPr lang="es-MX" dirty="0" smtClean="0"/>
              <a:t>Herramientas como palitas o cucharas.</a:t>
            </a:r>
          </a:p>
          <a:p>
            <a:endParaRPr lang="es-MX" dirty="0"/>
          </a:p>
        </p:txBody>
      </p:sp>
    </p:spTree>
    <p:extLst>
      <p:ext uri="{BB962C8B-B14F-4D97-AF65-F5344CB8AC3E}">
        <p14:creationId xmlns:p14="http://schemas.microsoft.com/office/powerpoint/2010/main" val="311411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sz="4800" b="1" dirty="0" smtClean="0"/>
              <a:t>Conocimientos previos. </a:t>
            </a:r>
            <a:endParaRPr lang="es-MX" sz="4800" b="1" dirty="0"/>
          </a:p>
        </p:txBody>
      </p:sp>
      <p:sp>
        <p:nvSpPr>
          <p:cNvPr id="3" name="2 Marcador de contenido"/>
          <p:cNvSpPr>
            <a:spLocks noGrp="1"/>
          </p:cNvSpPr>
          <p:nvPr>
            <p:ph idx="1"/>
          </p:nvPr>
        </p:nvSpPr>
        <p:spPr/>
        <p:txBody>
          <a:bodyPr/>
          <a:lstStyle/>
          <a:p>
            <a:r>
              <a:rPr lang="es-MX" dirty="0" smtClean="0"/>
              <a:t>Que es un ser vivo.</a:t>
            </a:r>
          </a:p>
          <a:p>
            <a:r>
              <a:rPr lang="es-MX" dirty="0" smtClean="0"/>
              <a:t>Características de los seres vivos.</a:t>
            </a:r>
          </a:p>
          <a:p>
            <a:r>
              <a:rPr lang="es-MX" dirty="0" smtClean="0"/>
              <a:t>Que es una planta.</a:t>
            </a:r>
          </a:p>
          <a:p>
            <a:r>
              <a:rPr lang="es-MX" dirty="0" smtClean="0"/>
              <a:t>Características de una planta.</a:t>
            </a:r>
          </a:p>
          <a:p>
            <a:r>
              <a:rPr lang="es-MX" dirty="0" smtClean="0"/>
              <a:t>Que necesita una planta para vivir</a:t>
            </a:r>
            <a:endParaRPr lang="es-MX" dirty="0"/>
          </a:p>
        </p:txBody>
      </p:sp>
    </p:spTree>
    <p:extLst>
      <p:ext uri="{BB962C8B-B14F-4D97-AF65-F5344CB8AC3E}">
        <p14:creationId xmlns:p14="http://schemas.microsoft.com/office/powerpoint/2010/main" val="346775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32048"/>
            <a:ext cx="8229600" cy="1143000"/>
          </a:xfrm>
        </p:spPr>
        <p:txBody>
          <a:bodyPr>
            <a:normAutofit/>
          </a:bodyPr>
          <a:lstStyle/>
          <a:p>
            <a:r>
              <a:rPr lang="es-MX" sz="4800" b="1" dirty="0" smtClean="0"/>
              <a:t>Inicio. </a:t>
            </a:r>
            <a:endParaRPr lang="es-MX" sz="4800" b="1" dirty="0"/>
          </a:p>
        </p:txBody>
      </p:sp>
      <p:sp>
        <p:nvSpPr>
          <p:cNvPr id="3" name="2 Marcador de contenido"/>
          <p:cNvSpPr>
            <a:spLocks noGrp="1"/>
          </p:cNvSpPr>
          <p:nvPr>
            <p:ph idx="1"/>
          </p:nvPr>
        </p:nvSpPr>
        <p:spPr>
          <a:xfrm>
            <a:off x="457200" y="836712"/>
            <a:ext cx="8229600" cy="5289451"/>
          </a:xfrm>
        </p:spPr>
        <p:txBody>
          <a:bodyPr>
            <a:noAutofit/>
          </a:bodyPr>
          <a:lstStyle/>
          <a:p>
            <a:r>
              <a:rPr lang="es-MX" sz="2400" dirty="0"/>
              <a:t>Se retomaran los conocimientos previos que tienen los niños mediante la realización de cuestionamientos que lo hagan reflexionar.</a:t>
            </a:r>
          </a:p>
          <a:p>
            <a:r>
              <a:rPr lang="es-MX" sz="2400" dirty="0"/>
              <a:t>Saldremos a observar las plantas que hay dentro de la escuela. Para identificar las condiciones favorables para la vida de un planta se empleara la estrategia POE donde los niños primero harán predicciones sobre:</a:t>
            </a:r>
          </a:p>
          <a:p>
            <a:pPr lvl="1"/>
            <a:r>
              <a:rPr lang="es-MX" sz="2400" dirty="0"/>
              <a:t>Que pasa si le quitamos la tierra a una planta</a:t>
            </a:r>
          </a:p>
          <a:p>
            <a:pPr lvl="1"/>
            <a:r>
              <a:rPr lang="es-MX" sz="2400" dirty="0"/>
              <a:t>Que pasa si no le hachamos agua.</a:t>
            </a:r>
          </a:p>
          <a:p>
            <a:pPr lvl="1"/>
            <a:r>
              <a:rPr lang="es-MX" sz="2400" dirty="0"/>
              <a:t>Que pasara si la ponemos en el sol. Etc.</a:t>
            </a:r>
          </a:p>
          <a:p>
            <a:pPr marL="457200" lvl="1" indent="0">
              <a:buNone/>
            </a:pPr>
            <a:r>
              <a:rPr lang="es-MX" sz="2400" dirty="0" smtClean="0"/>
              <a:t>Después </a:t>
            </a:r>
            <a:r>
              <a:rPr lang="es-MX" sz="2400" dirty="0"/>
              <a:t>realizaremos las acciones y observaremos que pasa y el niño comentara y explicara que paso con la planta</a:t>
            </a:r>
            <a:r>
              <a:rPr lang="es-MX" sz="2400" dirty="0" smtClean="0"/>
              <a:t>.</a:t>
            </a:r>
          </a:p>
          <a:p>
            <a:pPr marL="457200" lvl="1" indent="0">
              <a:buNone/>
            </a:pPr>
            <a:r>
              <a:rPr lang="es-MX" sz="2400" dirty="0" smtClean="0"/>
              <a:t>El niño registrara todo el proceso en su cuaderno y se realizara un dossier con lo que paso.</a:t>
            </a:r>
            <a:endParaRPr lang="es-MX" sz="2400" dirty="0"/>
          </a:p>
        </p:txBody>
      </p:sp>
    </p:spTree>
    <p:extLst>
      <p:ext uri="{BB962C8B-B14F-4D97-AF65-F5344CB8AC3E}">
        <p14:creationId xmlns:p14="http://schemas.microsoft.com/office/powerpoint/2010/main" val="401958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sz="4800" b="1" dirty="0" smtClean="0"/>
              <a:t>Desarrollo. </a:t>
            </a:r>
            <a:endParaRPr lang="es-MX" sz="4800" b="1" dirty="0"/>
          </a:p>
        </p:txBody>
      </p:sp>
      <p:sp>
        <p:nvSpPr>
          <p:cNvPr id="3" name="2 Marcador de contenido"/>
          <p:cNvSpPr>
            <a:spLocks noGrp="1"/>
          </p:cNvSpPr>
          <p:nvPr>
            <p:ph idx="1"/>
          </p:nvPr>
        </p:nvSpPr>
        <p:spPr/>
        <p:txBody>
          <a:bodyPr>
            <a:normAutofit fontScale="92500" lnSpcReduction="10000"/>
          </a:bodyPr>
          <a:lstStyle/>
          <a:p>
            <a:r>
              <a:rPr lang="es-MX" dirty="0" smtClean="0"/>
              <a:t>Mediante una reflexión vivencial acerca del mal cuidado que les damos a los seres vivos se invitara al alumno  a la reflexión  de las acciones que llevamos acabo para el cuidado de los seres vivos. ¿Cómo podríamos cuidar las plantas en nuestra comunidad?.</a:t>
            </a:r>
          </a:p>
          <a:p>
            <a:r>
              <a:rPr lang="es-MX" dirty="0"/>
              <a:t>S</a:t>
            </a:r>
            <a:r>
              <a:rPr lang="es-MX" dirty="0" smtClean="0"/>
              <a:t>e incitara al niño a realizar una hortaliza y para empezar con la realización de la hortaliza primero se cuestionara a los niños acerca del conocimiento que tienen de las hortalizas.</a:t>
            </a:r>
          </a:p>
          <a:p>
            <a:endParaRPr lang="es-MX" dirty="0"/>
          </a:p>
        </p:txBody>
      </p:sp>
    </p:spTree>
    <p:extLst>
      <p:ext uri="{BB962C8B-B14F-4D97-AF65-F5344CB8AC3E}">
        <p14:creationId xmlns:p14="http://schemas.microsoft.com/office/powerpoint/2010/main" val="405406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404664"/>
            <a:ext cx="8229600" cy="5721499"/>
          </a:xfrm>
        </p:spPr>
        <p:txBody>
          <a:bodyPr>
            <a:normAutofit fontScale="92500" lnSpcReduction="20000"/>
          </a:bodyPr>
          <a:lstStyle/>
          <a:p>
            <a:r>
              <a:rPr lang="es-MX" dirty="0" smtClean="0"/>
              <a:t>Se realizara la investigación de que es una hortaliza, como se elabora, para que sirve, como podríamos hacer nuestra hortaliza en el escuela.</a:t>
            </a:r>
          </a:p>
          <a:p>
            <a:r>
              <a:rPr lang="es-MX" dirty="0" smtClean="0"/>
              <a:t>Los conocimientos que el alumno investigue los plasmara en un cartel.</a:t>
            </a:r>
          </a:p>
          <a:p>
            <a:r>
              <a:rPr lang="es-MX" dirty="0" smtClean="0"/>
              <a:t>Se retomara la parte de como podemos hacer un hortaliza y pediremos todos los materiales para poder elaborar nuestra hortaliza en la escuela, aquí es cuando el alumno pone en practica todos los conocimientos prácticos para la realización de la hortaliza, se hará un trabajo conjunto con padres de familia .</a:t>
            </a:r>
          </a:p>
          <a:p>
            <a:r>
              <a:rPr lang="es-MX" dirty="0" smtClean="0"/>
              <a:t>En que lugar de la escuela podemos hacer nuestra hortaliza.</a:t>
            </a:r>
            <a:endParaRPr lang="es-MX" dirty="0"/>
          </a:p>
        </p:txBody>
      </p:sp>
    </p:spTree>
    <p:extLst>
      <p:ext uri="{BB962C8B-B14F-4D97-AF65-F5344CB8AC3E}">
        <p14:creationId xmlns:p14="http://schemas.microsoft.com/office/powerpoint/2010/main" val="159603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548680"/>
            <a:ext cx="8229600" cy="5577483"/>
          </a:xfrm>
        </p:spPr>
        <p:txBody>
          <a:bodyPr/>
          <a:lstStyle/>
          <a:p>
            <a:r>
              <a:rPr lang="es-MX" dirty="0" smtClean="0"/>
              <a:t>Cuando la hortaliza este terminada llegara la hora de hacer reflexionar a los niños sobre las condiciones que deben tener las platas para que puedan vivir y sobre todos los cuidados que les debemos de dar. </a:t>
            </a:r>
          </a:p>
          <a:p>
            <a:pPr lvl="1"/>
            <a:r>
              <a:rPr lang="es-MX" dirty="0" smtClean="0"/>
              <a:t>En este momento el alumnos llevara acabo diariamente acciones del cuidado de planta como: ponerle agua, ponerlo al sol etc.</a:t>
            </a:r>
            <a:endParaRPr lang="es-MX" dirty="0"/>
          </a:p>
        </p:txBody>
      </p:sp>
    </p:spTree>
    <p:extLst>
      <p:ext uri="{BB962C8B-B14F-4D97-AF65-F5344CB8AC3E}">
        <p14:creationId xmlns:p14="http://schemas.microsoft.com/office/powerpoint/2010/main" val="140814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sz="4800" b="1" dirty="0" smtClean="0"/>
              <a:t>Cierre. </a:t>
            </a:r>
            <a:endParaRPr lang="es-MX" sz="4800" b="1" dirty="0"/>
          </a:p>
        </p:txBody>
      </p:sp>
      <p:sp>
        <p:nvSpPr>
          <p:cNvPr id="3" name="2 Marcador de contenido"/>
          <p:cNvSpPr>
            <a:spLocks noGrp="1"/>
          </p:cNvSpPr>
          <p:nvPr>
            <p:ph idx="1"/>
          </p:nvPr>
        </p:nvSpPr>
        <p:spPr/>
        <p:txBody>
          <a:bodyPr>
            <a:normAutofit lnSpcReduction="10000"/>
          </a:bodyPr>
          <a:lstStyle/>
          <a:p>
            <a:r>
              <a:rPr lang="es-MX" dirty="0" smtClean="0"/>
              <a:t>El cierre de la actividad se llevara acabo cuando nazcan las plantas que sembramos en la hortaliza.</a:t>
            </a:r>
          </a:p>
          <a:p>
            <a:r>
              <a:rPr lang="es-MX" dirty="0" smtClean="0"/>
              <a:t>Se pone a reflexionar al alumno acerca de los cuidados que tubo que darle diariamente a la hortaliza para que nacieran las plantas.</a:t>
            </a:r>
          </a:p>
          <a:p>
            <a:r>
              <a:rPr lang="es-MX" dirty="0" smtClean="0"/>
              <a:t>Se hará consciente al alumno para que en su casa realice las acciones que realiza en la escuela sobre el cuidado de las plantas.</a:t>
            </a:r>
            <a:endParaRPr lang="es-MX" dirty="0"/>
          </a:p>
        </p:txBody>
      </p:sp>
    </p:spTree>
    <p:extLst>
      <p:ext uri="{BB962C8B-B14F-4D97-AF65-F5344CB8AC3E}">
        <p14:creationId xmlns:p14="http://schemas.microsoft.com/office/powerpoint/2010/main" val="139228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b="1" dirty="0" smtClean="0"/>
              <a:t>Indicadores de evaluación.</a:t>
            </a:r>
            <a:endParaRPr lang="es-MX" b="1" dirty="0"/>
          </a:p>
        </p:txBody>
      </p:sp>
      <p:sp>
        <p:nvSpPr>
          <p:cNvPr id="3" name="2 Marcador de contenido"/>
          <p:cNvSpPr>
            <a:spLocks noGrp="1"/>
          </p:cNvSpPr>
          <p:nvPr>
            <p:ph idx="1"/>
          </p:nvPr>
        </p:nvSpPr>
        <p:spPr/>
        <p:txBody>
          <a:bodyPr/>
          <a:lstStyle/>
          <a:p>
            <a:r>
              <a:rPr lang="es-MX" dirty="0" smtClean="0"/>
              <a:t>El niño reconoce las características de las plantas.</a:t>
            </a:r>
          </a:p>
          <a:p>
            <a:r>
              <a:rPr lang="es-MX" dirty="0" smtClean="0"/>
              <a:t>Realiza actividades con las cuales favorezca las condiciones de vida que requiere una planta.</a:t>
            </a:r>
          </a:p>
          <a:p>
            <a:r>
              <a:rPr lang="es-MX" dirty="0" smtClean="0"/>
              <a:t>Hace uso de diferentes herramientas para la creación de la hortaliza.</a:t>
            </a:r>
          </a:p>
          <a:p>
            <a:pPr marL="0" indent="0">
              <a:buNone/>
            </a:pPr>
            <a:endParaRPr lang="es-MX" dirty="0"/>
          </a:p>
        </p:txBody>
      </p:sp>
    </p:spTree>
    <p:extLst>
      <p:ext uri="{BB962C8B-B14F-4D97-AF65-F5344CB8AC3E}">
        <p14:creationId xmlns:p14="http://schemas.microsoft.com/office/powerpoint/2010/main" val="141745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b="1" dirty="0" smtClean="0"/>
              <a:t>Evidencias de evaluación.</a:t>
            </a:r>
            <a:endParaRPr lang="es-MX" b="1" dirty="0"/>
          </a:p>
        </p:txBody>
      </p:sp>
      <p:sp>
        <p:nvSpPr>
          <p:cNvPr id="3" name="2 Marcador de contenido"/>
          <p:cNvSpPr>
            <a:spLocks noGrp="1"/>
          </p:cNvSpPr>
          <p:nvPr>
            <p:ph idx="1"/>
          </p:nvPr>
        </p:nvSpPr>
        <p:spPr/>
        <p:txBody>
          <a:bodyPr/>
          <a:lstStyle/>
          <a:p>
            <a:r>
              <a:rPr lang="es-MX" dirty="0" smtClean="0"/>
              <a:t>Fotografías.</a:t>
            </a:r>
          </a:p>
          <a:p>
            <a:r>
              <a:rPr lang="es-MX" dirty="0" smtClean="0"/>
              <a:t>Videos.</a:t>
            </a:r>
          </a:p>
          <a:p>
            <a:r>
              <a:rPr lang="es-MX" dirty="0" smtClean="0"/>
              <a:t>La hortaliza.</a:t>
            </a:r>
          </a:p>
          <a:p>
            <a:r>
              <a:rPr lang="es-MX" dirty="0" smtClean="0"/>
              <a:t>Diario de la educadora.</a:t>
            </a:r>
          </a:p>
          <a:p>
            <a:r>
              <a:rPr lang="es-MX" dirty="0" smtClean="0"/>
              <a:t>Trabajos realizados por los niños.</a:t>
            </a:r>
          </a:p>
          <a:p>
            <a:endParaRPr lang="es-MX" dirty="0" smtClean="0"/>
          </a:p>
          <a:p>
            <a:endParaRPr lang="es-MX" dirty="0"/>
          </a:p>
        </p:txBody>
      </p:sp>
    </p:spTree>
    <p:extLst>
      <p:ext uri="{BB962C8B-B14F-4D97-AF65-F5344CB8AC3E}">
        <p14:creationId xmlns:p14="http://schemas.microsoft.com/office/powerpoint/2010/main" val="197566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p:txBody>
          <a:bodyPr>
            <a:normAutofit fontScale="90000"/>
          </a:bodyPr>
          <a:lstStyle/>
          <a:p>
            <a:r>
              <a:rPr lang="es-MX" sz="4800" b="1" dirty="0" smtClean="0">
                <a:latin typeface="Comic Sans MS" panose="030F0702030302020204" pitchFamily="66" charset="0"/>
              </a:rPr>
              <a:t>Metodología y estrategias utilizadas..</a:t>
            </a:r>
            <a:endParaRPr lang="es-MX" sz="4800" b="1" dirty="0">
              <a:latin typeface="Comic Sans MS" panose="030F0702030302020204" pitchFamily="66" charset="0"/>
            </a:endParaRPr>
          </a:p>
        </p:txBody>
      </p:sp>
      <p:sp>
        <p:nvSpPr>
          <p:cNvPr id="3" name="2 Subtítulo"/>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158569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b="1" dirty="0" smtClean="0"/>
              <a:t>Descripción general.</a:t>
            </a:r>
            <a:endParaRPr lang="es-MX" b="1" dirty="0"/>
          </a:p>
        </p:txBody>
      </p:sp>
      <p:sp>
        <p:nvSpPr>
          <p:cNvPr id="3" name="2 Marcador de contenido"/>
          <p:cNvSpPr>
            <a:spLocks noGrp="1"/>
          </p:cNvSpPr>
          <p:nvPr>
            <p:ph idx="1"/>
          </p:nvPr>
        </p:nvSpPr>
        <p:spPr/>
        <p:txBody>
          <a:bodyPr>
            <a:normAutofit fontScale="70000" lnSpcReduction="20000"/>
          </a:bodyPr>
          <a:lstStyle/>
          <a:p>
            <a:pPr marL="0" indent="0" algn="just">
              <a:buNone/>
            </a:pPr>
            <a:r>
              <a:rPr lang="es-MX" sz="3400" dirty="0"/>
              <a:t>El proyecto que se muestra a continuación se plantea para que los niños adquieran hábitos para la vida diaria, la </a:t>
            </a:r>
            <a:r>
              <a:rPr lang="es-MX" sz="3400" dirty="0" smtClean="0"/>
              <a:t>preservación y el cuidado del medio ambiente es un tema de gran relevancia en la actualidad, debido a las acciones que los seres humanos no estamos realizando a conciencia  por esa razón es importante que el niño  intervenga en las actividades que puede realizar para la preservación de nuestro entorno, haciendo uso del desarrollo sustentable.</a:t>
            </a:r>
          </a:p>
          <a:p>
            <a:pPr marL="0" indent="0" algn="just">
              <a:buNone/>
            </a:pPr>
            <a:r>
              <a:rPr lang="es-MX" sz="3400" dirty="0" smtClean="0"/>
              <a:t>Para </a:t>
            </a:r>
            <a:r>
              <a:rPr lang="es-MX" sz="3400" dirty="0"/>
              <a:t>llevar esto a cabo este proyecto  se realizara una serie de actividades que permitirán que los niños </a:t>
            </a:r>
            <a:r>
              <a:rPr lang="es-MX" sz="3400" dirty="0" smtClean="0"/>
              <a:t> </a:t>
            </a:r>
            <a:r>
              <a:rPr lang="es-MX" sz="3400" dirty="0"/>
              <a:t>hagan conciencia </a:t>
            </a:r>
            <a:r>
              <a:rPr lang="es-MX" sz="3400" dirty="0" smtClean="0"/>
              <a:t>sobre las condiciones de vida que deben tener ciertos seres vivos, en este caso las plantas. </a:t>
            </a:r>
            <a:r>
              <a:rPr lang="es-MX" sz="3400" dirty="0"/>
              <a:t>Al final de este proyecto se pretende que el niño siga poniendo en práctica </a:t>
            </a:r>
            <a:r>
              <a:rPr lang="es-MX" sz="3400" dirty="0" smtClean="0"/>
              <a:t>las medidas de preservación y cuidado de su entorno y de los seres vivos que lo rodean.</a:t>
            </a:r>
          </a:p>
          <a:p>
            <a:pPr marL="0" indent="0">
              <a:buNone/>
            </a:pPr>
            <a:endParaRPr lang="es-MX" dirty="0" smtClean="0"/>
          </a:p>
        </p:txBody>
      </p:sp>
    </p:spTree>
    <p:extLst>
      <p:ext uri="{BB962C8B-B14F-4D97-AF65-F5344CB8AC3E}">
        <p14:creationId xmlns:p14="http://schemas.microsoft.com/office/powerpoint/2010/main" val="319569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Marcador de contenido"/>
          <p:cNvGraphicFramePr>
            <a:graphicFrameLocks noGrp="1"/>
          </p:cNvGraphicFramePr>
          <p:nvPr>
            <p:ph idx="1"/>
            <p:extLst>
              <p:ext uri="{D42A27DB-BD31-4B8C-83A1-F6EECF244321}">
                <p14:modId xmlns:p14="http://schemas.microsoft.com/office/powerpoint/2010/main" val="3937413910"/>
              </p:ext>
            </p:extLst>
          </p:nvPr>
        </p:nvGraphicFramePr>
        <p:xfrm>
          <a:off x="457200" y="476672"/>
          <a:ext cx="8229600"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061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274638"/>
            <a:ext cx="8229600" cy="1282154"/>
          </a:xfrm>
        </p:spPr>
        <p:txBody>
          <a:bodyPr>
            <a:normAutofit fontScale="90000"/>
          </a:bodyPr>
          <a:lstStyle/>
          <a:p>
            <a:r>
              <a:rPr lang="es-MX" b="1" dirty="0" smtClean="0">
                <a:latin typeface="Comic Sans MS" panose="030F0702030302020204" pitchFamily="66" charset="0"/>
              </a:rPr>
              <a:t>Modelo de cambio conceptual. (Constructivismo.)</a:t>
            </a:r>
            <a:endParaRPr lang="es-MX" b="1" dirty="0">
              <a:latin typeface="Comic Sans MS" panose="030F0702030302020204" pitchFamily="66" charset="0"/>
            </a:endParaRPr>
          </a:p>
        </p:txBody>
      </p:sp>
      <p:sp>
        <p:nvSpPr>
          <p:cNvPr id="6" name="5 Marcador de contenido"/>
          <p:cNvSpPr>
            <a:spLocks noGrp="1"/>
          </p:cNvSpPr>
          <p:nvPr>
            <p:ph idx="1"/>
          </p:nvPr>
        </p:nvSpPr>
        <p:spPr/>
        <p:txBody>
          <a:bodyPr/>
          <a:lstStyle/>
          <a:p>
            <a:pPr marL="0" indent="0" algn="just">
              <a:buNone/>
            </a:pPr>
            <a:endParaRPr lang="es-MX" dirty="0" smtClean="0"/>
          </a:p>
          <a:p>
            <a:pPr marL="0" indent="0" algn="just">
              <a:buNone/>
            </a:pPr>
            <a:r>
              <a:rPr lang="es-MX" dirty="0">
                <a:latin typeface="Comic Sans MS" panose="030F0702030302020204" pitchFamily="66" charset="0"/>
              </a:rPr>
              <a:t>E</a:t>
            </a:r>
            <a:r>
              <a:rPr lang="es-MX" dirty="0" smtClean="0">
                <a:latin typeface="Comic Sans MS" panose="030F0702030302020204" pitchFamily="66" charset="0"/>
              </a:rPr>
              <a:t>l cambio conceptual se centra casi exclusivamente en los conocimientos. Ciertamente este enfoque parece destinado a sustituir las ideas previas de los alumnos por otras concepciones.</a:t>
            </a:r>
            <a:endParaRPr lang="es-MX" dirty="0">
              <a:latin typeface="Comic Sans MS" panose="030F0702030302020204" pitchFamily="66" charset="0"/>
            </a:endParaRPr>
          </a:p>
        </p:txBody>
      </p:sp>
    </p:spTree>
    <p:extLst>
      <p:ext uri="{BB962C8B-B14F-4D97-AF65-F5344CB8AC3E}">
        <p14:creationId xmlns:p14="http://schemas.microsoft.com/office/powerpoint/2010/main" val="15338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graphicFrame>
        <p:nvGraphicFramePr>
          <p:cNvPr id="5" name="4 Marcador de contenido"/>
          <p:cNvGraphicFramePr>
            <a:graphicFrameLocks/>
          </p:cNvGraphicFramePr>
          <p:nvPr>
            <p:extLst>
              <p:ext uri="{D42A27DB-BD31-4B8C-83A1-F6EECF244321}">
                <p14:modId xmlns:p14="http://schemas.microsoft.com/office/powerpoint/2010/main" val="2723907962"/>
              </p:ext>
            </p:extLst>
          </p:nvPr>
        </p:nvGraphicFramePr>
        <p:xfrm>
          <a:off x="228600" y="548680"/>
          <a:ext cx="8686800" cy="6311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1536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50648085"/>
              </p:ext>
            </p:extLst>
          </p:nvPr>
        </p:nvGraphicFramePr>
        <p:xfrm>
          <a:off x="457200" y="260648"/>
          <a:ext cx="8229600" cy="6264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276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33218933"/>
              </p:ext>
            </p:extLst>
          </p:nvPr>
        </p:nvGraphicFramePr>
        <p:xfrm>
          <a:off x="457200" y="908720"/>
          <a:ext cx="843528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309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b="1" dirty="0" smtClean="0">
                <a:latin typeface="Comic Sans MS" panose="030F0702030302020204" pitchFamily="66" charset="0"/>
              </a:rPr>
              <a:t>Modalidad de trabajo.</a:t>
            </a:r>
            <a:endParaRPr lang="es-MX" b="1" dirty="0">
              <a:latin typeface="Comic Sans MS" panose="030F0702030302020204" pitchFamily="66" charset="0"/>
            </a:endParaRPr>
          </a:p>
        </p:txBody>
      </p:sp>
      <p:sp>
        <p:nvSpPr>
          <p:cNvPr id="3" name="2 Marcador de contenido"/>
          <p:cNvSpPr>
            <a:spLocks noGrp="1"/>
          </p:cNvSpPr>
          <p:nvPr>
            <p:ph idx="1"/>
          </p:nvPr>
        </p:nvSpPr>
        <p:spPr/>
        <p:txBody>
          <a:bodyPr>
            <a:noAutofit/>
          </a:bodyPr>
          <a:lstStyle/>
          <a:p>
            <a:pPr marL="0" indent="0" algn="just">
              <a:buNone/>
            </a:pPr>
            <a:r>
              <a:rPr lang="es-MX" dirty="0" smtClean="0">
                <a:latin typeface="Comic Sans MS" panose="030F0702030302020204" pitchFamily="66" charset="0"/>
              </a:rPr>
              <a:t>Se esta trabajado con una modalidad de situación de aprendizaje que según el plan de estudios de preescolar 2011 nos dice que son el medio por el cual se organiza el trabajo docente a partir de diseñar y planear experiencias que incorporen el contexto cercano a los niños y tienen como propósito problematizar el eventos del entorno próximo.</a:t>
            </a:r>
            <a:endParaRPr lang="es-MX" dirty="0">
              <a:latin typeface="Comic Sans MS" panose="030F0702030302020204" pitchFamily="66" charset="0"/>
            </a:endParaRPr>
          </a:p>
        </p:txBody>
      </p:sp>
    </p:spTree>
    <p:extLst>
      <p:ext uri="{BB962C8B-B14F-4D97-AF65-F5344CB8AC3E}">
        <p14:creationId xmlns:p14="http://schemas.microsoft.com/office/powerpoint/2010/main" val="349564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leria\Pictures\imagenes para face\torreeiffe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7167"/>
          <a:stretch/>
        </p:blipFill>
        <p:spPr bwMode="auto">
          <a:xfrm>
            <a:off x="0" y="-2956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899592" y="2348880"/>
            <a:ext cx="7772400" cy="1470025"/>
          </a:xfrm>
        </p:spPr>
        <p:txBody>
          <a:bodyPr>
            <a:noAutofit/>
          </a:bodyPr>
          <a:lstStyle/>
          <a:p>
            <a:r>
              <a:rPr lang="es-MX" sz="4800" b="1" dirty="0" smtClean="0">
                <a:latin typeface="Comic Sans MS" panose="030F0702030302020204" pitchFamily="66" charset="0"/>
              </a:rPr>
              <a:t>Contenidos conceptuales, actitudinales y procedimentales.</a:t>
            </a:r>
            <a:endParaRPr lang="es-MX" sz="4800" b="1" dirty="0">
              <a:latin typeface="Comic Sans MS" panose="030F0702030302020204" pitchFamily="66" charset="0"/>
            </a:endParaRPr>
          </a:p>
        </p:txBody>
      </p:sp>
    </p:spTree>
    <p:extLst>
      <p:ext uri="{BB962C8B-B14F-4D97-AF65-F5344CB8AC3E}">
        <p14:creationId xmlns:p14="http://schemas.microsoft.com/office/powerpoint/2010/main" val="178974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5368" y="15200"/>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latin typeface="Comic Sans MS" panose="030F0702030302020204" pitchFamily="66" charset="0"/>
              </a:rPr>
              <a:t>Seres vivos.</a:t>
            </a:r>
            <a:endParaRPr lang="es-MX" dirty="0">
              <a:latin typeface="Comic Sans MS" panose="030F0702030302020204" pitchFamily="66" charset="0"/>
            </a:endParaRPr>
          </a:p>
        </p:txBody>
      </p:sp>
      <p:sp>
        <p:nvSpPr>
          <p:cNvPr id="3" name="2 Marcador de contenido"/>
          <p:cNvSpPr>
            <a:spLocks noGrp="1"/>
          </p:cNvSpPr>
          <p:nvPr>
            <p:ph idx="1"/>
          </p:nvPr>
        </p:nvSpPr>
        <p:spPr>
          <a:xfrm>
            <a:off x="323528" y="1628800"/>
            <a:ext cx="4755664" cy="4525963"/>
          </a:xfrm>
        </p:spPr>
        <p:txBody>
          <a:bodyPr>
            <a:normAutofit/>
          </a:bodyPr>
          <a:lstStyle/>
          <a:p>
            <a:pPr marL="0" indent="0" algn="just">
              <a:buNone/>
            </a:pPr>
            <a:r>
              <a:rPr lang="es-MX" dirty="0" smtClean="0"/>
              <a:t>Un  ser vivo es un organismo de alta complejidad que nace, crece, alcanza la capacidad para reproducirse y muere. Estos organismos están formados por una gran cantidad de átomos y moléculas.</a:t>
            </a:r>
            <a:endParaRPr lang="es-MX" dirty="0"/>
          </a:p>
        </p:txBody>
      </p:sp>
      <p:pic>
        <p:nvPicPr>
          <p:cNvPr id="13314" name="Picture 2" descr="http://www.webquest.es/files/u30003/thumbnail.aspx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20888"/>
            <a:ext cx="3960440" cy="323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6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877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b="1" dirty="0" smtClean="0">
                <a:latin typeface="Comic Sans MS" panose="030F0702030302020204" pitchFamily="66" charset="0"/>
              </a:rPr>
              <a:t>Características de los seres vivos.</a:t>
            </a:r>
            <a:endParaRPr lang="es-MX" b="1" dirty="0">
              <a:latin typeface="Comic Sans MS" panose="030F0702030302020204" pitchFamily="66"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781607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34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latin typeface="Comic Sans MS" panose="030F0702030302020204" pitchFamily="66" charset="0"/>
              </a:rPr>
              <a:t>Las plantas.</a:t>
            </a:r>
            <a:endParaRPr lang="es-MX" dirty="0">
              <a:latin typeface="Comic Sans MS" panose="030F0702030302020204" pitchFamily="66" charset="0"/>
            </a:endParaRPr>
          </a:p>
        </p:txBody>
      </p:sp>
      <p:sp>
        <p:nvSpPr>
          <p:cNvPr id="3" name="2 Marcador de contenido"/>
          <p:cNvSpPr>
            <a:spLocks noGrp="1"/>
          </p:cNvSpPr>
          <p:nvPr>
            <p:ph idx="1"/>
          </p:nvPr>
        </p:nvSpPr>
        <p:spPr/>
        <p:txBody>
          <a:bodyPr/>
          <a:lstStyle/>
          <a:p>
            <a:pPr marL="0" indent="0" algn="just">
              <a:buNone/>
            </a:pPr>
            <a:r>
              <a:rPr lang="es-MX" dirty="0"/>
              <a:t>Las plantas son seres vivos que producen su propio alimento mediante el proceso de la fotosíntesis. Ellas captan la energía de la luz del sol a través de la clorofila y convierten el dióxido de carbono y el agua en azúcares que utilizan como fuente de energía.</a:t>
            </a:r>
          </a:p>
        </p:txBody>
      </p:sp>
    </p:spTree>
    <p:extLst>
      <p:ext uri="{BB962C8B-B14F-4D97-AF65-F5344CB8AC3E}">
        <p14:creationId xmlns:p14="http://schemas.microsoft.com/office/powerpoint/2010/main" val="219392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692696"/>
            <a:ext cx="8229600" cy="1143000"/>
          </a:xfrm>
        </p:spPr>
        <p:txBody>
          <a:bodyPr/>
          <a:lstStyle/>
          <a:p>
            <a:r>
              <a:rPr lang="es-MX" b="1" dirty="0" smtClean="0"/>
              <a:t>Campo formativo.</a:t>
            </a:r>
            <a:endParaRPr lang="es-MX" b="1" dirty="0"/>
          </a:p>
        </p:txBody>
      </p:sp>
      <p:sp>
        <p:nvSpPr>
          <p:cNvPr id="3" name="2 Marcador de contenido"/>
          <p:cNvSpPr>
            <a:spLocks noGrp="1"/>
          </p:cNvSpPr>
          <p:nvPr>
            <p:ph idx="1"/>
          </p:nvPr>
        </p:nvSpPr>
        <p:spPr/>
        <p:txBody>
          <a:bodyPr/>
          <a:lstStyle/>
          <a:p>
            <a:pPr marL="0" indent="0">
              <a:buNone/>
            </a:pPr>
            <a:endParaRPr lang="es-MX" dirty="0" smtClean="0"/>
          </a:p>
          <a:p>
            <a:pPr marL="0" indent="0">
              <a:buNone/>
            </a:pPr>
            <a:endParaRPr lang="es-MX" dirty="0"/>
          </a:p>
          <a:p>
            <a:pPr marL="0" indent="0" algn="ctr">
              <a:buNone/>
            </a:pPr>
            <a:r>
              <a:rPr lang="es-MX" sz="4800" dirty="0" smtClean="0"/>
              <a:t>Exploración y conocimiento del mundo</a:t>
            </a:r>
            <a:endParaRPr lang="es-MX" sz="4800" dirty="0"/>
          </a:p>
        </p:txBody>
      </p:sp>
    </p:spTree>
    <p:extLst>
      <p:ext uri="{BB962C8B-B14F-4D97-AF65-F5344CB8AC3E}">
        <p14:creationId xmlns:p14="http://schemas.microsoft.com/office/powerpoint/2010/main" val="290740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latin typeface="Comic Sans MS" panose="030F0702030302020204" pitchFamily="66" charset="0"/>
              </a:rPr>
              <a:t>Partes de  las plantas.</a:t>
            </a:r>
            <a:endParaRPr lang="es-MX" dirty="0">
              <a:latin typeface="Comic Sans MS" panose="030F0702030302020204" pitchFamily="66" charset="0"/>
            </a:endParaRPr>
          </a:p>
        </p:txBody>
      </p:sp>
      <p:sp>
        <p:nvSpPr>
          <p:cNvPr id="3" name="2 Marcador de contenido"/>
          <p:cNvSpPr>
            <a:spLocks noGrp="1"/>
          </p:cNvSpPr>
          <p:nvPr>
            <p:ph idx="1"/>
          </p:nvPr>
        </p:nvSpPr>
        <p:spPr/>
        <p:txBody>
          <a:bodyPr>
            <a:normAutofit fontScale="92500" lnSpcReduction="10000"/>
          </a:bodyPr>
          <a:lstStyle/>
          <a:p>
            <a:pPr marL="0" indent="0" algn="just">
              <a:buNone/>
            </a:pPr>
            <a:r>
              <a:rPr lang="es-MX" b="1" dirty="0" smtClean="0"/>
              <a:t>Raíz</a:t>
            </a:r>
            <a:r>
              <a:rPr lang="es-MX" b="1" dirty="0"/>
              <a:t>: </a:t>
            </a:r>
            <a:r>
              <a:rPr lang="es-MX" dirty="0"/>
              <a:t>su función es fijar a la planta. Mediante ella las plantas obtienen nutrientes del suelo.</a:t>
            </a:r>
          </a:p>
          <a:p>
            <a:pPr marL="0" indent="0" algn="just">
              <a:buNone/>
            </a:pPr>
            <a:r>
              <a:rPr lang="es-MX" b="1" dirty="0"/>
              <a:t>Tallo:</a:t>
            </a:r>
            <a:r>
              <a:rPr lang="es-MX" dirty="0"/>
              <a:t> es el que le da soporte a la planta; algunos tallos son delgados y flexibles, otros, como los de los árboles, son leñosos y duros.</a:t>
            </a:r>
          </a:p>
          <a:p>
            <a:pPr marL="0" indent="0" algn="just">
              <a:buNone/>
            </a:pPr>
            <a:r>
              <a:rPr lang="es-MX" b="1" dirty="0"/>
              <a:t>Hoja:</a:t>
            </a:r>
            <a:r>
              <a:rPr lang="es-MX" dirty="0"/>
              <a:t> es la estructura donde se realiza la fotosíntesis y la respiración.</a:t>
            </a:r>
          </a:p>
          <a:p>
            <a:pPr marL="0" indent="0" algn="just">
              <a:buNone/>
            </a:pPr>
            <a:r>
              <a:rPr lang="es-MX" b="1" dirty="0"/>
              <a:t>Flor:</a:t>
            </a:r>
            <a:r>
              <a:rPr lang="es-MX" dirty="0"/>
              <a:t> es el órgano reproductor. En su interior posee todos los órganos que necesita para fabricar el fruto y la semilla</a:t>
            </a:r>
          </a:p>
          <a:p>
            <a:endParaRPr lang="es-MX" dirty="0"/>
          </a:p>
        </p:txBody>
      </p:sp>
    </p:spTree>
    <p:extLst>
      <p:ext uri="{BB962C8B-B14F-4D97-AF65-F5344CB8AC3E}">
        <p14:creationId xmlns:p14="http://schemas.microsoft.com/office/powerpoint/2010/main" val="2154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dirty="0">
              <a:latin typeface="Comic Sans MS" panose="030F0702030302020204" pitchFamily="66" charset="0"/>
            </a:endParaRPr>
          </a:p>
        </p:txBody>
      </p:sp>
      <p:pic>
        <p:nvPicPr>
          <p:cNvPr id="4097"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809520">
            <a:off x="994570" y="643377"/>
            <a:ext cx="3096344" cy="231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3" descr="data:image/jpeg;base64,/9j/4AAQSkZJRgABAQAAAQABAAD/2wCEAAkGBxQTEhUUExQWFhUXFxobFxcYFxYaFRoYGBoXGBgYFxgYHCggGholGxgUITEhJSkrLi4uFx8zODMsNygtLiwBCgoKDg0OGxAQGy8kICUsLDQsLCwsLCwsLCwsLCwsLCwsLCwsLCwsLCwsLCwsLCwsLCwsLCwsLCwsLCwsLCwsLP/AABEIANkA6AMBIgACEQEDEQH/xAAbAAACAwEBAQAAAAAAAAAAAAAEBQIDBgEAB//EAD0QAAEDAgMFBwIEBQQCAwEAAAEAAhEDIQQxQQUSUWFxBiKBkaGxwRMyQlLR8CMzYuHxJHKisoLCNGNzFP/EABoBAAIDAQEAAAAAAAAAAAAAAAIDAAEEBQb/xAAtEQACAgIBAwIGAgEFAAAAAAAAAQIRAyExBBJBIlEFEzJhcYFCsdEjkaHB8P/aAAwDAQACEQMRAD8Ay5qQc7dckJtHGEMMEgznePRAYjHw9wOQPsqa2LmAAXDyCKeSXCRmpltWoeJ534qGIMVc82i0+llZUaTG8fnvQq9qC7SIkfcs0Xoi9if1SADN9IlR+sWPzMOv/TJzXqWIbPAjivVWsizrdDE8AhfsClXIW1zHzvHdMc49PZB/UG5AIngLkwczx6LlCiahAaAAMuAg33lXVqaTBmztTEjwBKpIsLw+IBH3TugZHXnyzXKx3gQDFje8XggchndK2mC61nWMaE5eyY4eoHMF7zBH98wr7aKarZdhtoS4NsI6yeYlEvcCZyJeBeRrwm83QGMY8Frzu2/CJmMiTyuEVRxG8Gd6IcJt+EESJPKVWimvJdWrbxEyCZJIyFzE8JBMdCq6ziLNLbcX94+H7zVdKtBMsM6wTkN4C06herv3nbppmCPDTXOVEDWzlSpUJEtZ13pyGoC9s3+Y5zwSWiwExxvOilhNnVST9OC0Zg/cAePEC3mu0N8g70RcR5x1mFO4PVFjq+8x5dLiBfPU3jyMdEVs006zYbM2ETeMrgiBCWgd9wII392AciDKpdswTvBzhyGYPAqWmqKpGnbgWMObyIgC1ouZAjzUMJVNRzfpCxcQL5gQN4zzlL8O1oj+ITpmf3/lEUcU+jTP0wHDQEE24CCChil3ANMf4XCuZvWdczcEgcgrS+NI8xks7S7Z4mnYsbu6jvj/ALWWg2Z2wbWJJphpGtiLf05ei6EZVoN9y5ROtUhjiIkc9ClLtovvlYj+/umFbETvWsSeiHbSZo0ev6phaKaGNcau651uH78ExquQ9heBPGLqDnqmXZaH3VLTrJ/ZVH1jvQNMz8KhuIuQbHUeOnJA2WMWVPf5XUmx1cEATfet5rypzop/cFrYZjjJaCJz5pVtmm5u6R9uh+DzU8LjSCY43BV+Kex7Dl0PFTuUlRUJvyVG4DjAt3rdCICjRbSM7zzrmIueYVOGxjg0iRwM/CpFJsCSSFncVwHwEPLGxBk8TEeAHPiu0GufYXMaxHXKEO2nuDL7s5kjpzToBtJopm9VwG8Pyj8vI8eqW1QMmDBrBl9pIFpG8dSeHKEHUaDIII/LNsuf7zU8KBvZlwBmOF7T4ruKrAmNJnmOHhdRcleTmBYwtIeCGtkkxJnS+iJwr4mKbe9Ovey1t0VuEYWtHB5ydE9J1lU0AJcARnmLX6eiqRTZXXl4aSO9EEzY3zHC/shK8spRvTDwdL8kfVIjdgZW15m/FUHDR/V4DrkrWi4sKsYc0cJIuI4cbXRGHGpYYBneAvHCHZpezDAGWzB/DMD+k+coug2oYbvAt03gZNr21QSK0NKtbdeHsOYLbi4DhcEcICHZht1gnQjyPHzUtmUSS6TYGOItr6x4lMMbQMbv+08fukx0ySJSrREJK43XkECW6ST1M+Ssp4eA2SRvSAeEXE9clzEVDUeDqQBxFuqIY47oGbt6YPG0I0yS0V0oDdwgj8RNr3tAPOFMUi2HAwZAP5ZM5gWGUKmpVlgdfeH3N6ERYoxpDqQAygnyv76nNNTBQR9UEd4X4acCp0t1pkNAJzMAT5IJpO6JMmx8woVsRuAHmPESJ9F0IvVjaHAxNuSrdUjMiDkhqmJAJbAhJsbiw4OO9kCLg5iBbhmpGXctIFbNA6qhq+KiwzOSCOJ3RJkzGXRUDFwGvIu4T04fvmjKWwltYgOjj905nooUyXEOOmqHpSZJtJmOGS4cTEkcPZJbovu3RKvUl3S36rqgyke74E9TmuoNPZTlsUY6A8m2fjmpUKs5+a5iPuOUE3VNAlro3ZbwUyrehzimXvwl+7HXIKLsK784A4E3lSq0S77Xlp1Gi63DE3e5rmi4DSbnITwHNK7tAJtB+zHCmA53ev8Aw27pkuF5ubgEcLoGvVO8XGSXOJ53M3VjcWHHeiOJmTaYA4BQrVGiS20ngJsl272SiLHnURrabibHw+V7TTO1jPGOkKugDzIAM3tEIrD1d2ZJ4Wjy6q3oph+ExAcCCYjkPEBVOIuYyJsL5aW8EIKgMgbw4SRnOalvjwBk/KqgaOvpujeiRHlPEZq6m0wScgIE8Jgnl/dFU3Ne4xJAjU/rZMMNgnDedTnfEN3cmwc3ODvuZxQuRaVsU1cI+m6HNIy1Ei2ZReJpy5jWw6e7BzAA+7wn2TLaTWktDwCGgDMz66BW7AwW841YsIaNfNLnkpWVWwvAYUNtwEk/Coxjt4zxJPl3f1RWPxYY1wGk+JAyQTCDRpkul7gN4cJG8bdfdY6ctjsGFzlSKNlYSXXYe7afzRr++C9tajuEvDTuxe09RyWhwTIAiB+8l7aVxEW/eiZGfmuDsS+H49KzK7MwH1qZc0wZN856oHBFzaraT7t3SJjXmtLskmmCxjQLm5nXgJsuuw273nNDr8DveByTlkowPocqvQtdQAgO7hI7pORHA8Er2ph3bjmkGQLc+ie7TDSBBDo84N/RIH44j+GRIibgnd6cCt2CbapGVJp0ztHFb7GO1gT1File0AQalrETlyg/B8FLBV2sLmk23pHiicbWaaboN45p8PSAl2zLcSC6gIzLWx1t+qlXw81Bwa0ABX7MvSaTo0eijWOvOPMqd1uhV1oor1NBnqqmqoAiq7gW28FdSzQS3KgmqDyQSY0K6haVYAO4n5XkKg1oiQhbV7xadTZFtYfwx4pUH98ybSbprQpAjeBJaRF4A8EOSXuaJIsfUG9ux3ok57otmTGSiAQSXMDXkDddJLDPW3gqqpLSG5AgN5SMp4iIKL2i/uiSLjUSDpPVLk/BTKHtZGoMmCLiQeGoQ19R+nkVynRHM6ificlwNiTESVEiiym+/wAHLXzRuE3AJJ72UEDd5eiDosYXS79+KnVZGTgR1uqBaO1gAZB8rhRovyABib2JM9VFrZNrfJUxIvqfHpZEtECsEGhw+4AkBwH4s7RK0uH20+u9tNg3KbSN4/iLW6EjK8LNMpFsG2Yz0sYPnKc4OuWsc0R3jn+KLTPSIScnuMxQc5KKIYqXOe4ScwObZ1PRbPCYXcwzS288Pza9VnNlUxUJt3RYDRN69ItbaW/7SVjnPwzrP4dGqgxGyqalQi24127zLhmfMwmFZgDmDk4+w+Shtm4QAWPOdZJJPujK9Myw52PwhlJdzSN3T4Pl41H/AHGuBbIA0mYXtpU8r8Lf3V2AsBeFLHuJzM9f3KTF+k0SXqFeCf3jb9URjWndVOAnfNr6fqicVWBMHNMlLQCjUhXSoyHWnwCTYrDtmSIv5eK0VMQ7qMhAuDql+Po3yWiORqmY8/TrLFrz4MRjaIpVxH2u9OvomjKDS2YC5t9gMEsgwYNszbyXaboEcF1MbuNnnpprT5QVs+1EdSPUoWtV3mc5+Vc+oBSgan3/AGUFu96EyCu2KStts7VpZPn7CLcd6ynED95rsS4DTM/+KliRAUr1l3wCzcco815cbn4ryYGhRi8I9riHAZnhquUa72jdk7s5Il4ueZPopUmtzJ/wNFjcrGWQxt2tk30HLiVF9YloBd9otloo1KkmYmdf0UXMEEybKUiBjn90HOW+UqVjPICePEBL8HXiBpe6veT0Mg8jyVVWinFhW4LgxGskZ6QhKtPeIgQeOVuaubjIvAzuDF1fVqAiSxotmNfDqqVpkWgUPgiWhG1MY5261gDbjx/QZJfTMm+gOSNwLQSJ438ACAo0Ro66tviciLOH780w2e0kOsRHd8f3KWY2nulzxFxnrMhaDZlAhrAcyN48yY/VIytKJv8Ah8O6dmh2Rgg1o55JhtYEMPGCpbNp2FvRVbYqd0zwXO52d7zQq2VSkI7aTI+n4+yq2O2ERtmxZ1+FE9thtbQZgRMfpKv2u3LXnko7KMLu1b6GVUX6AJfUKMIO846K4tkjmfBA4Uy9wy6z+5TPA0zvGShb9VBr6bBq5gg3CrxveggWV+06V9L8D7ypYQAthOT0hKW3RlNrYax5c9ZHEINlInePEAeOfytVtHDggrGV6FWm8lk2NxOYW7psjkqRxfiXT9su9cP+ybxcDqfZeYLlWPqlxaSIO6fheoBdOF1s5L0WYen3weDfdU403RVIZlLsS6Sq8grkqacl1dotlw6rikpUMujm0sCWvNrXy66qinhBa5Gs/wCea0deHt3hdwkEeYKzePfcRp/dc/HJvR0Osw9k7jwz1UbuZ8VU2q2bqeJqb0Aai44FUinGqelrZjooqOjIZHgisUA5s8YUKglRGUaBWwrtEKYMQRbJSYS0i8jgr6YlXfSANr9FVksGqvAki0xp7omiCA1zcx78fhVYujbJd+tukCYnOPhTlErQwB+pUbTI3RZzgeAM+8eC1OHYC8AXhvucvRZfYdEvLqvExxsLeUrS9naJ7ziM3H0WLqGq/B1+hg4JKud2a/ZzbchyCUbffYjOSB6hPMMS1hIWc2k8l7RnLvYE/osfhI6keWwzZNLkubfH22vPwfBGbJbfzQW2nS5o/q+HJcXoZzIO2Q0wF3azTK5gARAuLKe0Ta+qi+kB/UZ/Zrh9R2czbyGa0mEbayzWGtXdeLev7C1eAEt/co69ZJOoirabOPwlOy8XOqd7WHD2hZPFj6FSfwOPk4/qiUO5NLkBT7XvyaevTDmyFn9p4WTOqbYDE25GysxdEFTHkcJdyKz4o5IuEjDV2Q4A8D8K6gy3mitqYItcXaR5XCppWb+9V3seRShaPJ58Uscu2RViqsNhLTbqVfiHyUM5GlQuKCcJaTwsOpXkRg8KSG+fmvLFPL6mU3sKYLlzR3hO8NCOXNC43Asqd9umdpg8wvYfF7lYt5yOYJuise00j9RglpEkceMc1nTcWmj1EoxnFpmWYYJXYTLE06Vbv0XAP1pmxPMID6RmCCDwK2dyZxMuNxf/AGecywXA3yVjmgC8z6KLHCVBJY2na4i3mrWWzEIhmMbA3mzboqSd455zE+ykokRW+rvFC44gNHGUSad72QWOEwOP+FXGhkFs2nZXDRh2kg5EzfUl3yn+wqHdE5/ql2BobtCODMvBO9ity8Fy8srb/J6THHtil7IZYvutAMccllsTWDsSwCR3XW1nkeF1qdsgyANBxWQwonEvnNrQOXeJ/RL33NeEhkfpTNZs5o0EW4pPtMzUb1P6J1gjDTb3SXFXrX4e5/slJaQ2L2xngaWS9j/hH7No2Nsglm0jFldUkBdyoTAfxtZjxWr2UYFwsxUAFUTORiFo9mGDoi/kmXLcKB9riQslt94dT3TrIjnlK2G1wsntHDzJOmXC6dB1LZlyxk4VEWdn9oGTSce83InUceq2OHcHADz6rB4unLvyPFwYyJ4xp+qebA2xvtjJzbPHA/oUWbH/ACQvpepUn8uXK/5Gm0sECCOKy2Mplg3St9Sb9RsWkD9hZ3beABFhdH0uX5b3wwOu6ZZ42uUZB7VzD0S9waLyVbVBEjgmPZ3CTU8F1Mk+2LZ5we4TZkASvJq9loXlz0vcqj5/2ia1ri9ujhHyE02W8VqRbykddQs7tWpvOHCP+QsURsPEmm4dbfK0zwNYlI7WDPWaUfcXY/DBjyIi/ojcESS2QHAccxHNH9osOD32jn+qTseW8lIy74mbqMbhN1wWV2yT5eKHarCSbqbbCEXBlZbRw5I0Xa1KciJGgUi/u2+FXSpzzQFL3C6TfqDLvRBk2J4pd9KcRTYRk4T4GUzeQLNvGceyq2LT38TvZwPEHJSc9NmjpYd2RL7myqs/hkcYHmQnmxaNxa6TYltqY4uHWwJWi2QAJnNctK6PRydJlO23QSstsLvVKzv62geAn5Wg25XgOyNjmkfZBkh/N59mqeJNFrVGqp91lsz5pA8/xiNY9j/daCsDuwsji64GMa2TH0z1mWn4SlG9fYZFo3OyT3T0SnaLe8U22CJBQG02QTxR/wAEKT9bM/j3gVaczckde7PwtJsw5ZDosrtX+ZROn1I6S0rU7K0hVJbiG36Wd2uM7j1WaxxAEk6X4WWk2rrb1SPaOGLqUcWz5ymLkS9L9GPLSXb2ZJ8ISjG4l9HEl48tCFsamFDKbeJElJ9rbPFRvAjIrqYFGaaOBm7sU4zfL/yavY+1hUa17DmPXh4JxjMOKjd7zXyfYe0XYapuvs058p/EF9S2PjAbE2OawZcXy5U+GdrDmWWFrlcmP2zs0tfIyKZdkqM7zuBgeGad7cwG9PPJU9ksFuUt2ZILp6kk/KfHJ3R7Hycnrum7ZfMjw/7CsaI9FxR206GldTIo5x8xw2H3y6TABJ58DHohKrCDbIGxTzE1xujcaIuI1BydJS/EVGHJu5lO6ZC6Gaf8UaUkkn5D9m44PYWOzjx8EtxNO/p5KoUDG8DIGrTcdRmmeLpwRP3brZ/3boJPmsSx9sjTkz/MhTW0LB4KzdRWHwocInvzEaGVPE7PIFhPFT5i4ZlabAQ3jCnvrm64WgzHA+a60yjtMlFf1joU17I0u+93MD3KU1vZaLsZQ7hcRm4x4QPgpHUOsbN/QR/1UzR4oS+iLfiPsPlaLAMhpvp4LOsO/XPBgDRfxPqQtLSgNPDmRPgsN+r8HWfBnduPseds+KF7LCG/+TvcqfaCoGtJImL9Uf2ewoDWjx8cz6pfEPyxvkb4+zR0XzfbOIIxYdoI8ryvoW1XwD6L55toAvHEyD5/3TMS9bAbqKPoWwa0OHOEftnDw6IzWb7N4mWsJzAg9RZazGguYDnaJQR+lx9ismppmB2uIqUTp9T/ANTC0mxjw1KS9qGAU2u1FZnrITjYRuPVFP8AiFHcWE7ZHuhK1IGg0+FvlMNuTEXhAbNIfTe3hfyV+Wha4TEG1DFNnIeCROq6aH0T3are4R19Vm6JkNW7o3ab/H9HG+Kxpx/f9lO2tmbzd4fcPUI3sXtTu/SfmPtPEcOoKZbOp7w3T4JDt/ZDqDxVp/bMnkf0R5UpLsZj6LqXimfTaGID2ARJ0/uh8G7crRFnWPXMfKzPZHtO2o7dMNfwOR5tWpxY7zKojOSBlr8LJuDV+DtZHHLjaXDQH2hy8QvLu2iCWjibc9V5a+7tPOyPnVXEbzi9wtvcACQOKrpGXzFpuOWoU8QQGlS2Zg3Pk3Ay68yjcr9TNkcbnKkcawb8tBDQeMnk08dPJMsCWVnEVHAO/NzQ+KYKbN3gc+Ki/CBjWuObrkcOCpZA5YnHTGLdnup1Q5ne3b24aeaYVapFGGAAGS52vS+SS7PxZYSQ4wSJbPDJMtqVz3WsILX3dxEXuhy44zXd7FYXJPtFLcQ7fJFjYdBlqqaVSAQAJOuqYtwgzsOf6qnAYSZySu5LZpXSSbSYpx+H3WSMyQAFtuzGBhjG62WaxoBqMb/UFssJDabnHRpI8rfCVnlfajd02FY+5ndjiXvIFi92gP4itFjXbtMc0l2JSA3QR190y2viO6ALDhos1/UzS/qSMnt5+8Qz8zmjzN1p9is1CzG0qUsL+Dmkea1uxmwwu4D1VP8Aig26i2CbWqTbw5LF7bYA8GOHXMLavoOe4nRvuVj+1LC1zf8AdHuixJ3+Sm1wNdkP3HuGUw4Drn6raUKs04WMoWqsmLsMdQQtjst4LHZQFS+srJ9KZk+2Iinn+Nh/5JpsRx3teqXdtR/BPItP/JM9hadB8Kp7UfyFF+lhm3eEpFsfHfxSwayNIvIhPNrkHqshsWu11Z/5mVPLVMVW2xL7u1KIVtZlyDqstslsv3evvC3HaFg3z5hIezeDms86D5MrT0z7e5HM+KbUWH0cEWkEKW1sIKk0zkQZ6fsp++hAQJpS9x4CPP8AwjbvZxEfMaewXtxTWM1ktOthkvpOwMHX+nFaAND+KPZL8Dh52g3lTcT4kfoto8QEdd9NmqGacVpmN7Svgs3T9rhHhkvKvtVcjr7ryIRJ72ZR2GbN752OXJNMMNxl7DQcVFlAGXbpI48p0QuLqXgZD0QO26PRRjGKtI9G8/KQL+OgUsRR3hGsqmlkjsLYX1SpSoNY1Lkgyg1jcr+qIpM114qugN598h7phiaQa2yXKb4GxxxTtC2tU0UxAb1QT6kvJJsB6rgJebEWGWvsiUW+ReXMocc+DrADVZfIn0WqxE/SDRMOc0eBIn0BWTwbZrt1zmLBa55k0m8XEnoBHygy/V+i+l+i37jHZ+EvOUcShsfVvu+GabOAZTJ1ss3gqv1X7wy3iB4WlISqI9PuYTjG7rabTk94B/8AEF3uAnGJqblIRaRJ4Jb2iaG/QGrXA+LrIbthiy3cY02aW73SRZHLHboFy4G+yXgscNTJWT7XsksA1qNC0ewq14HDgkPbKnD6R/8Asaih4Lr1NB1VpDqR03o8x/ZaPAtcQZt7EJYzCCpT3Q4h2YJFp0ROH2j/AKYGO+XlhAyBFikxV7LyS1Qm7VyaL3HLeb7gptsR8hsCLIDtW3/TlsAEATfWQiOzdWWM/wBoRzVJFxfpGm3hqF80w2K+li6zvwOqta48CQN0+dl9M29T7vOBovlXaLCvbUe9lw+N8aW/FyhOxRUpSi/Jj6jN8tQf3PoG0d1zGuGcQR0VPZqhAc46vP6IHsxj/r4d7Xfexsg8QAn+w2/w2jl73V4k03Zl+IyTghm9ohL8OR3/APcfRMi2EBhaUg6SSfMlOONWxZs5n+teeFMepJWlrZJDspn+qrHhuj/j/daCs07vFMgGYntHT7pPB4Xldt+mfpmx+8SvIkLlyZ6tiyAYMC4AtEJO6SURjask8BK9gaU30Sm6Vs9JW6QThMPIvaFF85DNW1akWH+VJtKBvHNIb9zQlrRPZbYzUtrV9B4K7Z9OfJLdqEFwHAoVuQUtLQIG90zmuBxtu6Jhg8G1wlxgBA7QpRMWOidGSejFmxX6g3YTA+oXdAPn4WqbT/jUxF9w65XASHshRJaCbEnitZgGB1Z9T8DIaOcZkeJ9Eie5N/o0wXZjS+wL2qxZp0XXAJAHogOyFMblM/0pV2vxRe5wByEN4SjuxmKIpN1LRunqFbh6F+Soy3+g3tHV3ns51G+QKE7TuDqlQRrn0CC2/jJr0wD9pk9dPlM9sNa51TiTIPUAq0mt+5d2/wD32Lez+I+w8ghO29SXUxp9RsKzs24BoMiQSD4ZIPtziGy12geD5XPsgS9VfcO1dv2NnsVvdFskJSogVnsyDnCo0cx9wTHYY7hd/Sl2IqxVBDZiZOonggguAZbbQs7RvBa8HQE3UeyDv4TDwtmo7ec2qxwydBvEg8iBcJb2WruZUdSdP5mOmWuGRAPK3mmOLcWwfm1kUX7G3246GgxmFhNoUp37HUef91uNq1ZpM45LObSwsCY+4t95V45VK/wc/wCJP/Tivuxd2ZpGnVqtiGhnu0rYbBZ/Db0CSYdoa58j7mtHnLflarYlGGN6BaIx7nowSyOcVfj/AAXYhsNJS/BXYE3x47h6JbgWdwdEfy3YhoA2MP8AU1jzH/UJ3iCIu3xCVbKtia3Uf9Qm+KYQJb4hFCNIIzm16YNN0X7w+F5X4lksMfmFl5VIBo+b4egXujnJR9Zu7kqsJDQ4nUwFCoZMuy1Sp7kekg0kW4OiXd7yXXtL3boyGuiCdjXOO6LDQDgi6TCCEEotchwnekNzhXU2yeGhSJ7pcmlfFuawtnNAYen3hKXHS2MfIbTMNQVYtdvOdlEeJReOcAIHBLy0Ewcv36oscbVi8+6Rodn1RSpy25DbDPO3pKq2ht76dMUaQJJu93CflA0Ma4Q2GktBg8RoDCXP3jfU3KZjxer1CcuS1SIVK4ee9ve6abB2syi1zSxxJJi1oOpQGGpkm4V1dkCFol8t6oVFT5sHx1VpqB4mZ4J7ica4inDSS6m2fCW+wBSltDdbveQOXjyTHYz/AKuHBP3NdzsDmOkj1KuU4LwiRhNvllOzK5ZWEggOMHkdCg+3lfvhnCSTneCB8prj8NuEOzggnwuk3bR4e+pUiI3AOZcJkeCTCp5LSDy3CFM+jdncSDhmu4sb5wJQ+z6s1XHmQlPYTH0m4I7z2y2bE3AmwCt7N4re3XcSZ8c1lcHGW/c0Y2pWG4em368WMtcPT/KwrsY7D47d/Bvw4HK4z5HJbmh3cQ0/1keYI+Vme0mxHvx8gWcRfS0Sn4fof7MPWS7Myf2NtjWksptBzCB23ho+mL/dcHkE4wGADGt3jO7lOgVe2Gb9VjdAJ81IYqRi6nMsrVcGfx9Ij6Zj8Q95C2mz290JPtikAKQt94T7BN7q0YYOPIlaiD7YdFM9EJgwN0d70VnaZ8Uj4D1VWCpd0SQOufkEx8gMowNOMTUvnB9P7JxWFkposjEmYuwZE806qObH226mVIotiKqz7h/UF5E1mCSQZBjPMFeS5rYLR80NGSYPRSp7Lc4GXANzPHpCMbmUxp/akydHbUnwZ3DbLeDkOV0f/wDzOzITyjkFKrkEMt8l45tPRlcRScTkY6KeGo3yPitC5dYha0M+a7MttB11XQpEiY/ytHiFXX+0JsFURGbI3JCfD4ZwMwuOYdAT8IzDfcjKGqJAdzAMHh4F1aWNmTcDIcSj25FDu+PlDFXJmhvSRTtQBtPvfcRf4SzspiN1lVpP4hA5HvW9U22v/L8En2bnV/8AH2KWvVGVjXqUaGe0toNO60GXOMWyHGegWcxL3VS0fmsJj7KY3QeUjXkEy2Xm3rW/6FDM/ms6f+q7vRdHjjT8nH6vq5ydeEJ6dFrXTJ3QfMjTnotp2bruEh7S2HSLEWPXmlVX/wCNS/8A3PwvpeE+4eCT8TglBILosj7+4U44gOa4HMtPqJTGtBrN5Bx9QEdich4Kup/N8D/2XMxxq0M62Xf2sZUINtIv4pW5oNc8BATfB6+CWUv57+v6J6RiRXtgAvotHElPcMO6k+0f59HxTqlkOibEkuBJ2oJ3AAYuDfqFHBNsPnNT7R5fviFzA5IJcgAuJO7XpniCPlPnCQkW0f5tLq72C0FP7VIBeBPiGw8c/heV2P8Aub4ryqS2U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9436"/>
            <a:ext cx="2736304" cy="255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s://encrypted-tbn2.gstatic.com/images?q=tbn:ANd9GcTfV7yWyzvFrzbh3zFK8C9oTh08M3vIwMk84yF0AD9zmiiZQGT2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6027">
            <a:off x="814550" y="3212976"/>
            <a:ext cx="3456384" cy="258895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3.gstatic.com/images?q=tbn:ANd9GcRGjL4QTVuoBLt6tC2dM3BybaQ2grHOgvJDQPPJYHEsE1AIGyxwm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284984"/>
            <a:ext cx="3295253" cy="298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9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latin typeface="Comic Sans MS" panose="030F0702030302020204" pitchFamily="66" charset="0"/>
              </a:rPr>
              <a:t>Hortaliza.</a:t>
            </a:r>
            <a:endParaRPr lang="es-MX" dirty="0">
              <a:latin typeface="Comic Sans MS" panose="030F0702030302020204" pitchFamily="66"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07251575"/>
              </p:ext>
            </p:extLst>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030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b="1" dirty="0"/>
          </a:p>
        </p:txBody>
      </p:sp>
      <p:pic>
        <p:nvPicPr>
          <p:cNvPr id="5" name="4 Imagen" descr="https://encrypted-tbn3.gstatic.com/images?q=tbn:ANd9GcTlvHxQIDbvCAoV2Isu8J9X6qqNze7VQZ_R-s6AD4quHB7iAGN8"/>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0688"/>
            <a:ext cx="4196357" cy="3318857"/>
          </a:xfrm>
          <a:prstGeom prst="rect">
            <a:avLst/>
          </a:prstGeom>
          <a:noFill/>
          <a:ln>
            <a:noFill/>
          </a:ln>
        </p:spPr>
      </p:pic>
      <p:pic>
        <p:nvPicPr>
          <p:cNvPr id="6" name="5 Marcador de contenido" descr="https://encrypted-tbn0.gstatic.com/images?q=tbn:ANd9GcSskmJj9l-7o0YzZlUQ6l7KRFb_KjXrgsSli3ZDOdz2wNgo22Pu-A"/>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067944" y="3427537"/>
            <a:ext cx="4443174" cy="3045073"/>
          </a:xfrm>
          <a:prstGeom prst="rect">
            <a:avLst/>
          </a:prstGeom>
          <a:noFill/>
          <a:ln>
            <a:noFill/>
          </a:ln>
        </p:spPr>
      </p:pic>
    </p:spTree>
    <p:extLst>
      <p:ext uri="{BB962C8B-B14F-4D97-AF65-F5344CB8AC3E}">
        <p14:creationId xmlns:p14="http://schemas.microsoft.com/office/powerpoint/2010/main" val="1412000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b="1" dirty="0" smtClean="0">
                <a:latin typeface="Comic Sans MS" panose="030F0702030302020204" pitchFamily="66" charset="0"/>
              </a:rPr>
              <a:t>Desarrollo sustentable.</a:t>
            </a:r>
            <a:endParaRPr lang="es-MX" b="1" dirty="0">
              <a:latin typeface="Comic Sans MS" panose="030F0702030302020204" pitchFamily="66" charset="0"/>
            </a:endParaRPr>
          </a:p>
        </p:txBody>
      </p:sp>
      <p:sp>
        <p:nvSpPr>
          <p:cNvPr id="3" name="2 Marcador de contenido"/>
          <p:cNvSpPr>
            <a:spLocks noGrp="1"/>
          </p:cNvSpPr>
          <p:nvPr>
            <p:ph idx="1"/>
          </p:nvPr>
        </p:nvSpPr>
        <p:spPr/>
        <p:txBody>
          <a:bodyPr/>
          <a:lstStyle/>
          <a:p>
            <a:pPr marL="0" indent="0" algn="just">
              <a:buNone/>
            </a:pPr>
            <a:r>
              <a:rPr lang="es-MX" dirty="0" smtClean="0"/>
              <a:t>Denominamos el concepto de desarrollo sustentable como un serie de medidas  encaminadas a la administración eficiente y responsable de los recursos naturales por parte del ser humano para la preservación del equilibrio ecológico.</a:t>
            </a:r>
            <a:endParaRPr lang="es-MX" dirty="0"/>
          </a:p>
        </p:txBody>
      </p:sp>
    </p:spTree>
    <p:extLst>
      <p:ext uri="{BB962C8B-B14F-4D97-AF65-F5344CB8AC3E}">
        <p14:creationId xmlns:p14="http://schemas.microsoft.com/office/powerpoint/2010/main" val="1539666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639284355"/>
              </p:ext>
            </p:extLst>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655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b="1" dirty="0" smtClean="0"/>
              <a:t>Conocimientos actitudinales</a:t>
            </a:r>
            <a:r>
              <a:rPr lang="es-MX" dirty="0" smtClean="0"/>
              <a:t>.</a:t>
            </a:r>
            <a:endParaRPr lang="es-MX" dirty="0"/>
          </a:p>
        </p:txBody>
      </p:sp>
      <p:sp>
        <p:nvSpPr>
          <p:cNvPr id="3" name="2 Marcador de contenido"/>
          <p:cNvSpPr>
            <a:spLocks noGrp="1"/>
          </p:cNvSpPr>
          <p:nvPr>
            <p:ph idx="1"/>
          </p:nvPr>
        </p:nvSpPr>
        <p:spPr/>
        <p:txBody>
          <a:bodyPr/>
          <a:lstStyle/>
          <a:p>
            <a:pPr>
              <a:buFont typeface="Wingdings" panose="05000000000000000000" pitchFamily="2" charset="2"/>
              <a:buChar char="ü"/>
            </a:pPr>
            <a:r>
              <a:rPr lang="es-MX" dirty="0" smtClean="0"/>
              <a:t>El niño lleva acabo en su casa las acciones que se realizan en la escuela.</a:t>
            </a:r>
          </a:p>
          <a:p>
            <a:pPr>
              <a:buFont typeface="Wingdings" panose="05000000000000000000" pitchFamily="2" charset="2"/>
              <a:buChar char="ü"/>
            </a:pPr>
            <a:r>
              <a:rPr lang="es-MX" dirty="0" smtClean="0"/>
              <a:t>Realiza acciones de preservación de seres vivos.</a:t>
            </a:r>
            <a:endParaRPr lang="es-MX" dirty="0"/>
          </a:p>
        </p:txBody>
      </p:sp>
    </p:spTree>
    <p:extLst>
      <p:ext uri="{BB962C8B-B14F-4D97-AF65-F5344CB8AC3E}">
        <p14:creationId xmlns:p14="http://schemas.microsoft.com/office/powerpoint/2010/main" val="2251067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leria\Pictures\imagenes para face\torreeiffel.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67"/>
          <a:stretch/>
        </p:blipFill>
        <p:spPr bwMode="auto">
          <a:xfrm>
            <a:off x="0" y="-2926"/>
            <a:ext cx="9144000" cy="68609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b="1" dirty="0" smtClean="0"/>
              <a:t>Conocimientos procedimentales.</a:t>
            </a:r>
            <a:endParaRPr lang="es-MX" b="1" dirty="0"/>
          </a:p>
        </p:txBody>
      </p:sp>
      <p:sp>
        <p:nvSpPr>
          <p:cNvPr id="3" name="2 Marcador de contenido"/>
          <p:cNvSpPr>
            <a:spLocks noGrp="1"/>
          </p:cNvSpPr>
          <p:nvPr>
            <p:ph idx="1"/>
          </p:nvPr>
        </p:nvSpPr>
        <p:spPr/>
        <p:txBody>
          <a:bodyPr/>
          <a:lstStyle/>
          <a:p>
            <a:pPr>
              <a:buFont typeface="Wingdings" panose="05000000000000000000" pitchFamily="2" charset="2"/>
              <a:buChar char="ü"/>
            </a:pPr>
            <a:endParaRPr lang="es-MX" dirty="0"/>
          </a:p>
        </p:txBody>
      </p:sp>
      <p:graphicFrame>
        <p:nvGraphicFramePr>
          <p:cNvPr id="5" name="4 Diagrama"/>
          <p:cNvGraphicFramePr/>
          <p:nvPr>
            <p:extLst>
              <p:ext uri="{D42A27DB-BD31-4B8C-83A1-F6EECF244321}">
                <p14:modId xmlns:p14="http://schemas.microsoft.com/office/powerpoint/2010/main" val="2648881137"/>
              </p:ext>
            </p:extLst>
          </p:nvPr>
        </p:nvGraphicFramePr>
        <p:xfrm>
          <a:off x="107504" y="1196752"/>
          <a:ext cx="864096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8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sz="4800" b="1" dirty="0" smtClean="0"/>
              <a:t>Aspecto</a:t>
            </a:r>
            <a:r>
              <a:rPr lang="es-MX" sz="4800" dirty="0" smtClean="0"/>
              <a:t>.</a:t>
            </a:r>
            <a:endParaRPr lang="es-MX" sz="4800" dirty="0"/>
          </a:p>
        </p:txBody>
      </p:sp>
      <p:sp>
        <p:nvSpPr>
          <p:cNvPr id="3" name="2 Marcador de contenido"/>
          <p:cNvSpPr>
            <a:spLocks noGrp="1"/>
          </p:cNvSpPr>
          <p:nvPr>
            <p:ph idx="1"/>
          </p:nvPr>
        </p:nvSpPr>
        <p:spPr/>
        <p:txBody>
          <a:bodyPr>
            <a:normAutofit/>
          </a:bodyPr>
          <a:lstStyle/>
          <a:p>
            <a:pPr marL="0" indent="0" algn="ctr">
              <a:buNone/>
            </a:pPr>
            <a:endParaRPr lang="es-MX" sz="3600" dirty="0" smtClean="0"/>
          </a:p>
          <a:p>
            <a:pPr marL="0" indent="0" algn="ctr">
              <a:buNone/>
            </a:pPr>
            <a:r>
              <a:rPr lang="es-MX" sz="4000" dirty="0" smtClean="0"/>
              <a:t>Mundo natural.</a:t>
            </a:r>
            <a:endParaRPr lang="es-MX" sz="4000" dirty="0"/>
          </a:p>
        </p:txBody>
      </p:sp>
    </p:spTree>
    <p:extLst>
      <p:ext uri="{BB962C8B-B14F-4D97-AF65-F5344CB8AC3E}">
        <p14:creationId xmlns:p14="http://schemas.microsoft.com/office/powerpoint/2010/main" val="177745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b="1" dirty="0" smtClean="0"/>
              <a:t>Competencia.</a:t>
            </a:r>
            <a:endParaRPr lang="es-MX" b="1" dirty="0"/>
          </a:p>
        </p:txBody>
      </p:sp>
      <p:sp>
        <p:nvSpPr>
          <p:cNvPr id="3" name="2 Marcador de contenido"/>
          <p:cNvSpPr>
            <a:spLocks noGrp="1"/>
          </p:cNvSpPr>
          <p:nvPr>
            <p:ph idx="1"/>
          </p:nvPr>
        </p:nvSpPr>
        <p:spPr/>
        <p:txBody>
          <a:bodyPr>
            <a:normAutofit/>
          </a:bodyPr>
          <a:lstStyle/>
          <a:p>
            <a:pPr marL="0" indent="0" algn="ctr">
              <a:buNone/>
            </a:pPr>
            <a:endParaRPr lang="es-MX" sz="3600" dirty="0" smtClean="0"/>
          </a:p>
          <a:p>
            <a:pPr marL="0" indent="0" algn="ctr">
              <a:buNone/>
            </a:pPr>
            <a:r>
              <a:rPr lang="es-MX" sz="3600" dirty="0" smtClean="0"/>
              <a:t>Participa en acciones de cuidado de la naturaleza, la valora y muestra sensibilidad y comprensión sobre la necesidad de preservarla.</a:t>
            </a:r>
            <a:endParaRPr lang="es-MX" sz="3600" dirty="0"/>
          </a:p>
        </p:txBody>
      </p:sp>
    </p:spTree>
    <p:extLst>
      <p:ext uri="{BB962C8B-B14F-4D97-AF65-F5344CB8AC3E}">
        <p14:creationId xmlns:p14="http://schemas.microsoft.com/office/powerpoint/2010/main" val="306201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sz="4800" b="1" dirty="0" smtClean="0"/>
              <a:t>Aprendizaje esperado.</a:t>
            </a:r>
            <a:endParaRPr lang="es-MX" sz="4800" b="1" dirty="0"/>
          </a:p>
        </p:txBody>
      </p:sp>
      <p:sp>
        <p:nvSpPr>
          <p:cNvPr id="3" name="2 Marcador de contenido"/>
          <p:cNvSpPr>
            <a:spLocks noGrp="1"/>
          </p:cNvSpPr>
          <p:nvPr>
            <p:ph idx="1"/>
          </p:nvPr>
        </p:nvSpPr>
        <p:spPr/>
        <p:txBody>
          <a:bodyPr>
            <a:normAutofit/>
          </a:bodyPr>
          <a:lstStyle/>
          <a:p>
            <a:endParaRPr lang="es-MX" sz="3600" dirty="0" smtClean="0"/>
          </a:p>
          <a:p>
            <a:pPr marL="0" indent="0" algn="ctr">
              <a:buNone/>
            </a:pPr>
            <a:r>
              <a:rPr lang="es-MX" sz="4000" dirty="0" smtClean="0"/>
              <a:t>Identifica las condiciones de agua, luz nutrimentos e higiene requeridas y favorables para la vida de plantas y animales en si entorno.</a:t>
            </a:r>
            <a:endParaRPr lang="es-MX" sz="4000" dirty="0"/>
          </a:p>
        </p:txBody>
      </p:sp>
    </p:spTree>
    <p:extLst>
      <p:ext uri="{BB962C8B-B14F-4D97-AF65-F5344CB8AC3E}">
        <p14:creationId xmlns:p14="http://schemas.microsoft.com/office/powerpoint/2010/main" val="328692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b="1" dirty="0" smtClean="0"/>
              <a:t>Propósito.</a:t>
            </a:r>
            <a:endParaRPr lang="es-MX" b="1" dirty="0"/>
          </a:p>
        </p:txBody>
      </p:sp>
      <p:sp>
        <p:nvSpPr>
          <p:cNvPr id="3" name="2 Marcador de contenido"/>
          <p:cNvSpPr>
            <a:spLocks noGrp="1"/>
          </p:cNvSpPr>
          <p:nvPr>
            <p:ph idx="1"/>
          </p:nvPr>
        </p:nvSpPr>
        <p:spPr>
          <a:xfrm>
            <a:off x="457200" y="1340768"/>
            <a:ext cx="8229600" cy="4525963"/>
          </a:xfrm>
        </p:spPr>
        <p:txBody>
          <a:bodyPr/>
          <a:lstStyle/>
          <a:p>
            <a:endParaRPr lang="es-MX" dirty="0" smtClean="0"/>
          </a:p>
          <a:p>
            <a:pPr marL="0" indent="0" algn="ctr">
              <a:buNone/>
            </a:pPr>
            <a:r>
              <a:rPr lang="es-MX" sz="3600" dirty="0" smtClean="0"/>
              <a:t>El niño participa en acciones del cuidado de la naturaleza, identificando las condiciones favorables para la vida de plantas en su entorno, además identifica las características de los seres vivos, mediante la creación de una hortaliza.</a:t>
            </a:r>
            <a:endParaRPr lang="es-MX" sz="3600" dirty="0"/>
          </a:p>
        </p:txBody>
      </p:sp>
    </p:spTree>
    <p:extLst>
      <p:ext uri="{BB962C8B-B14F-4D97-AF65-F5344CB8AC3E}">
        <p14:creationId xmlns:p14="http://schemas.microsoft.com/office/powerpoint/2010/main" val="256347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300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MX" sz="4800" b="1" dirty="0" smtClean="0"/>
              <a:t>Competencias transversales.</a:t>
            </a:r>
            <a:endParaRPr lang="es-MX" sz="4800" b="1" dirty="0"/>
          </a:p>
        </p:txBody>
      </p:sp>
      <p:sp>
        <p:nvSpPr>
          <p:cNvPr id="3" name="2 Marcador de contenido"/>
          <p:cNvSpPr>
            <a:spLocks noGrp="1"/>
          </p:cNvSpPr>
          <p:nvPr>
            <p:ph idx="1"/>
          </p:nvPr>
        </p:nvSpPr>
        <p:spPr>
          <a:xfrm>
            <a:off x="457200" y="1412776"/>
            <a:ext cx="8229600" cy="4713387"/>
          </a:xfrm>
        </p:spPr>
        <p:txBody>
          <a:bodyPr>
            <a:normAutofit fontScale="85000" lnSpcReduction="10000"/>
          </a:bodyPr>
          <a:lstStyle/>
          <a:p>
            <a:r>
              <a:rPr lang="es-MX" dirty="0" smtClean="0"/>
              <a:t>Describe características de los seres vivos (partes que conforman una planta o un animal.) y el color, tamaño, textura y consistencia de seres no vivos.</a:t>
            </a:r>
          </a:p>
          <a:p>
            <a:r>
              <a:rPr lang="es-MX" dirty="0" smtClean="0"/>
              <a:t>Identifica algunos rasgos que distinguen a los seres vivos de los elementos no vivos del medio natural: que nacen de otro ser vivo, se desarrollan, tienen necesidades básicas.</a:t>
            </a:r>
          </a:p>
          <a:p>
            <a:r>
              <a:rPr lang="es-MX" dirty="0" smtClean="0"/>
              <a:t>Clasifica elementos de la naturaleza según características, como animales, según el numero de patas, seres que habitan en el mar o en la tierra, animales que se arrastran, vegetales comestibles y plantas de ornato.</a:t>
            </a:r>
            <a:endParaRPr lang="es-MX" dirty="0"/>
          </a:p>
        </p:txBody>
      </p:sp>
    </p:spTree>
    <p:extLst>
      <p:ext uri="{BB962C8B-B14F-4D97-AF65-F5344CB8AC3E}">
        <p14:creationId xmlns:p14="http://schemas.microsoft.com/office/powerpoint/2010/main" val="361437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b="1" dirty="0" smtClean="0"/>
              <a:t>Campos transversales que apoya.</a:t>
            </a:r>
            <a:endParaRPr lang="es-MX" b="1" dirty="0"/>
          </a:p>
        </p:txBody>
      </p:sp>
      <p:sp>
        <p:nvSpPr>
          <p:cNvPr id="3" name="2 Marcador de contenido"/>
          <p:cNvSpPr>
            <a:spLocks noGrp="1"/>
          </p:cNvSpPr>
          <p:nvPr>
            <p:ph idx="1"/>
          </p:nvPr>
        </p:nvSpPr>
        <p:spPr/>
        <p:txBody>
          <a:bodyPr/>
          <a:lstStyle/>
          <a:p>
            <a:r>
              <a:rPr lang="es-MX" dirty="0" smtClean="0"/>
              <a:t>Comunicación y lenguaje.</a:t>
            </a:r>
          </a:p>
          <a:p>
            <a:r>
              <a:rPr lang="es-MX" dirty="0" smtClean="0"/>
              <a:t>Desarrollo físico y salud.</a:t>
            </a:r>
          </a:p>
          <a:p>
            <a:r>
              <a:rPr lang="es-MX" dirty="0" smtClean="0"/>
              <a:t>Pensamiento matemático.</a:t>
            </a:r>
          </a:p>
          <a:p>
            <a:pPr marL="0" indent="0">
              <a:buNone/>
            </a:pPr>
            <a:endParaRPr lang="es-MX" dirty="0"/>
          </a:p>
        </p:txBody>
      </p:sp>
    </p:spTree>
    <p:extLst>
      <p:ext uri="{BB962C8B-B14F-4D97-AF65-F5344CB8AC3E}">
        <p14:creationId xmlns:p14="http://schemas.microsoft.com/office/powerpoint/2010/main" val="26318398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1550</Words>
  <Application>Microsoft Office PowerPoint</Application>
  <PresentationFormat>Presentación en pantalla (4:3)</PresentationFormat>
  <Paragraphs>142</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Nuestra hortaliza.</vt:lpstr>
      <vt:lpstr>Descripción general.</vt:lpstr>
      <vt:lpstr>Campo formativo.</vt:lpstr>
      <vt:lpstr>Aspecto.</vt:lpstr>
      <vt:lpstr>Competencia.</vt:lpstr>
      <vt:lpstr>Aprendizaje esperado.</vt:lpstr>
      <vt:lpstr>Propósito.</vt:lpstr>
      <vt:lpstr>Competencias transversales.</vt:lpstr>
      <vt:lpstr>Campos transversales que apoya.</vt:lpstr>
      <vt:lpstr>Recursos.</vt:lpstr>
      <vt:lpstr>Conocimientos previos. </vt:lpstr>
      <vt:lpstr>Inicio. </vt:lpstr>
      <vt:lpstr>Desarrollo. </vt:lpstr>
      <vt:lpstr>Presentación de PowerPoint</vt:lpstr>
      <vt:lpstr>Presentación de PowerPoint</vt:lpstr>
      <vt:lpstr>Cierre. </vt:lpstr>
      <vt:lpstr>Indicadores de evaluación.</vt:lpstr>
      <vt:lpstr>Evidencias de evaluación.</vt:lpstr>
      <vt:lpstr>Metodología y estrategias utilizadas..</vt:lpstr>
      <vt:lpstr>Presentación de PowerPoint</vt:lpstr>
      <vt:lpstr>Modelo de cambio conceptual. (Constructivismo.)</vt:lpstr>
      <vt:lpstr>Presentación de PowerPoint</vt:lpstr>
      <vt:lpstr>Presentación de PowerPoint</vt:lpstr>
      <vt:lpstr>Presentación de PowerPoint</vt:lpstr>
      <vt:lpstr>Modalidad de trabajo.</vt:lpstr>
      <vt:lpstr>Contenidos conceptuales, actitudinales y procedimentales.</vt:lpstr>
      <vt:lpstr>Seres vivos.</vt:lpstr>
      <vt:lpstr>Características de los seres vivos.</vt:lpstr>
      <vt:lpstr>Las plantas.</vt:lpstr>
      <vt:lpstr>Partes de  las plantas.</vt:lpstr>
      <vt:lpstr>Presentación de PowerPoint</vt:lpstr>
      <vt:lpstr>Hortaliza.</vt:lpstr>
      <vt:lpstr>Presentación de PowerPoint</vt:lpstr>
      <vt:lpstr>Desarrollo sustentable.</vt:lpstr>
      <vt:lpstr>Presentación de PowerPoint</vt:lpstr>
      <vt:lpstr>Conocimientos actitudinales.</vt:lpstr>
      <vt:lpstr>Conocimientos procedimentales.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dc:creator>
  <cp:lastModifiedBy>valeria</cp:lastModifiedBy>
  <cp:revision>8</cp:revision>
  <dcterms:created xsi:type="dcterms:W3CDTF">2014-12-18T07:49:56Z</dcterms:created>
  <dcterms:modified xsi:type="dcterms:W3CDTF">2015-01-13T02:20:28Z</dcterms:modified>
</cp:coreProperties>
</file>